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267" r:id="rId3"/>
    <p:sldId id="258" r:id="rId4"/>
    <p:sldId id="261" r:id="rId5"/>
    <p:sldId id="264" r:id="rId6"/>
    <p:sldId id="260" r:id="rId7"/>
    <p:sldId id="268" r:id="rId8"/>
    <p:sldId id="265" r:id="rId9"/>
    <p:sldId id="266" r:id="rId10"/>
    <p:sldId id="263" r:id="rId11"/>
    <p:sldId id="269" r:id="rId12"/>
    <p:sldId id="270" r:id="rId13"/>
    <p:sldId id="272" r:id="rId14"/>
    <p:sldId id="273" r:id="rId15"/>
    <p:sldId id="277" r:id="rId16"/>
    <p:sldId id="274" r:id="rId17"/>
    <p:sldId id="275" r:id="rId18"/>
    <p:sldId id="276" r:id="rId19"/>
    <p:sldId id="278" r:id="rId20"/>
    <p:sldId id="280" r:id="rId21"/>
    <p:sldId id="281" r:id="rId22"/>
    <p:sldId id="283" r:id="rId23"/>
    <p:sldId id="284" r:id="rId24"/>
    <p:sldId id="285"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4"/>
    <p:restoredTop sz="80421" autoAdjust="0"/>
  </p:normalViewPr>
  <p:slideViewPr>
    <p:cSldViewPr snapToGrid="0" snapToObjects="1">
      <p:cViewPr varScale="1">
        <p:scale>
          <a:sx n="51" d="100"/>
          <a:sy n="51" d="100"/>
        </p:scale>
        <p:origin x="1180" y="48"/>
      </p:cViewPr>
      <p:guideLst>
        <p:guide orient="horz" pos="2160"/>
        <p:guide pos="3840"/>
      </p:guideLst>
    </p:cSldViewPr>
  </p:slideViewPr>
  <p:notesTextViewPr>
    <p:cViewPr>
      <p:scale>
        <a:sx n="110" d="100"/>
        <a:sy n="11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enniferharrison:Documents:Psychology:4-1-16%20Fall%202015%20PSYC%20WI%20Rubric%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Aggregated Rubric Data: Five UMBC Writing</a:t>
            </a:r>
            <a:r>
              <a:rPr lang="en-US" baseline="0" dirty="0"/>
              <a:t> Intensive Courses, Fall 2015, 103 Students</a:t>
            </a:r>
            <a:endParaRPr lang="en-US" dirty="0"/>
          </a:p>
        </c:rich>
      </c:tx>
      <c:overlay val="0"/>
    </c:title>
    <c:autoTitleDeleted val="0"/>
    <c:plotArea>
      <c:layout/>
      <c:barChart>
        <c:barDir val="col"/>
        <c:grouping val="clustered"/>
        <c:varyColors val="0"/>
        <c:ser>
          <c:idx val="0"/>
          <c:order val="0"/>
          <c:tx>
            <c:strRef>
              <c:f>Chart!$B$4</c:f>
              <c:strCache>
                <c:ptCount val="1"/>
                <c:pt idx="0">
                  <c:v>Proficient 4</c:v>
                </c:pt>
              </c:strCache>
            </c:strRef>
          </c:tx>
          <c:invertIfNegative val="0"/>
          <c:cat>
            <c:strRef>
              <c:f>Chart!$A$5:$A$11</c:f>
              <c:strCache>
                <c:ptCount val="7"/>
                <c:pt idx="0">
                  <c:v>Organization (FC3)</c:v>
                </c:pt>
                <c:pt idx="1">
                  <c:v>Clarity (FC1)</c:v>
                </c:pt>
                <c:pt idx="2">
                  <c:v>Concepts/Principles (FC4+5)</c:v>
                </c:pt>
                <c:pt idx="3">
                  <c:v>Critical Thinking/Creativity (FC3,4,+5)</c:v>
                </c:pt>
                <c:pt idx="4">
                  <c:v>Writing skills (FC1)</c:v>
                </c:pt>
                <c:pt idx="5">
                  <c:v>Terminology (FC3)</c:v>
                </c:pt>
                <c:pt idx="6">
                  <c:v>APA format (FC4+5)</c:v>
                </c:pt>
              </c:strCache>
            </c:strRef>
          </c:cat>
          <c:val>
            <c:numRef>
              <c:f>Chart!$B$5:$B$11</c:f>
              <c:numCache>
                <c:formatCode>0%</c:formatCode>
                <c:ptCount val="7"/>
                <c:pt idx="0">
                  <c:v>0.49878565980167799</c:v>
                </c:pt>
                <c:pt idx="1">
                  <c:v>0.39431273836765801</c:v>
                </c:pt>
                <c:pt idx="2">
                  <c:v>0.39542868039664397</c:v>
                </c:pt>
                <c:pt idx="3">
                  <c:v>0.357061784897025</c:v>
                </c:pt>
                <c:pt idx="4">
                  <c:v>0.36426010678871101</c:v>
                </c:pt>
                <c:pt idx="5">
                  <c:v>0.36710068649885602</c:v>
                </c:pt>
                <c:pt idx="6">
                  <c:v>0.31205720823798599</c:v>
                </c:pt>
              </c:numCache>
            </c:numRef>
          </c:val>
          <c:extLst>
            <c:ext xmlns:c16="http://schemas.microsoft.com/office/drawing/2014/chart" uri="{C3380CC4-5D6E-409C-BE32-E72D297353CC}">
              <c16:uniqueId val="{00000000-23BB-47B3-B003-F18E550C8D5A}"/>
            </c:ext>
          </c:extLst>
        </c:ser>
        <c:ser>
          <c:idx val="1"/>
          <c:order val="1"/>
          <c:tx>
            <c:strRef>
              <c:f>Chart!$C$4</c:f>
              <c:strCache>
                <c:ptCount val="1"/>
                <c:pt idx="0">
                  <c:v>Competent 3</c:v>
                </c:pt>
              </c:strCache>
            </c:strRef>
          </c:tx>
          <c:spPr>
            <a:solidFill>
              <a:schemeClr val="tx1"/>
            </a:solidFill>
          </c:spPr>
          <c:invertIfNegative val="0"/>
          <c:cat>
            <c:strRef>
              <c:f>Chart!$A$5:$A$11</c:f>
              <c:strCache>
                <c:ptCount val="7"/>
                <c:pt idx="0">
                  <c:v>Organization (FC3)</c:v>
                </c:pt>
                <c:pt idx="1">
                  <c:v>Clarity (FC1)</c:v>
                </c:pt>
                <c:pt idx="2">
                  <c:v>Concepts/Principles (FC4+5)</c:v>
                </c:pt>
                <c:pt idx="3">
                  <c:v>Critical Thinking/Creativity (FC3,4,+5)</c:v>
                </c:pt>
                <c:pt idx="4">
                  <c:v>Writing skills (FC1)</c:v>
                </c:pt>
                <c:pt idx="5">
                  <c:v>Terminology (FC3)</c:v>
                </c:pt>
                <c:pt idx="6">
                  <c:v>APA format (FC4+5)</c:v>
                </c:pt>
              </c:strCache>
            </c:strRef>
          </c:cat>
          <c:val>
            <c:numRef>
              <c:f>Chart!$C$5:$C$11</c:f>
              <c:numCache>
                <c:formatCode>0%</c:formatCode>
                <c:ptCount val="7"/>
                <c:pt idx="0">
                  <c:v>0.40185278413424902</c:v>
                </c:pt>
                <c:pt idx="1">
                  <c:v>0.41055911517925198</c:v>
                </c:pt>
                <c:pt idx="2">
                  <c:v>0.46024408848207499</c:v>
                </c:pt>
                <c:pt idx="3">
                  <c:v>0.35827917620137301</c:v>
                </c:pt>
                <c:pt idx="4">
                  <c:v>0.30835545385202101</c:v>
                </c:pt>
                <c:pt idx="5">
                  <c:v>0.47871243325705598</c:v>
                </c:pt>
                <c:pt idx="6">
                  <c:v>0.40536079328756702</c:v>
                </c:pt>
              </c:numCache>
            </c:numRef>
          </c:val>
          <c:extLst>
            <c:ext xmlns:c16="http://schemas.microsoft.com/office/drawing/2014/chart" uri="{C3380CC4-5D6E-409C-BE32-E72D297353CC}">
              <c16:uniqueId val="{00000001-23BB-47B3-B003-F18E550C8D5A}"/>
            </c:ext>
          </c:extLst>
        </c:ser>
        <c:ser>
          <c:idx val="2"/>
          <c:order val="2"/>
          <c:tx>
            <c:strRef>
              <c:f>Chart!$D$4</c:f>
              <c:strCache>
                <c:ptCount val="1"/>
                <c:pt idx="0">
                  <c:v>Minimal Competence 2</c:v>
                </c:pt>
              </c:strCache>
            </c:strRef>
          </c:tx>
          <c:spPr>
            <a:solidFill>
              <a:schemeClr val="accent2"/>
            </a:solidFill>
          </c:spPr>
          <c:invertIfNegative val="0"/>
          <c:cat>
            <c:strRef>
              <c:f>Chart!$A$5:$A$11</c:f>
              <c:strCache>
                <c:ptCount val="7"/>
                <c:pt idx="0">
                  <c:v>Organization (FC3)</c:v>
                </c:pt>
                <c:pt idx="1">
                  <c:v>Clarity (FC1)</c:v>
                </c:pt>
                <c:pt idx="2">
                  <c:v>Concepts/Principles (FC4+5)</c:v>
                </c:pt>
                <c:pt idx="3">
                  <c:v>Critical Thinking/Creativity (FC3,4,+5)</c:v>
                </c:pt>
                <c:pt idx="4">
                  <c:v>Writing skills (FC1)</c:v>
                </c:pt>
                <c:pt idx="5">
                  <c:v>Terminology (FC3)</c:v>
                </c:pt>
                <c:pt idx="6">
                  <c:v>APA format (FC4+5)</c:v>
                </c:pt>
              </c:strCache>
            </c:strRef>
          </c:cat>
          <c:val>
            <c:numRef>
              <c:f>Chart!$D$5:$D$11</c:f>
              <c:numCache>
                <c:formatCode>0%</c:formatCode>
                <c:ptCount val="7"/>
                <c:pt idx="0">
                  <c:v>9.1028222730739905E-2</c:v>
                </c:pt>
                <c:pt idx="1">
                  <c:v>0.18679481311975599</c:v>
                </c:pt>
                <c:pt idx="2">
                  <c:v>0.13599389778794799</c:v>
                </c:pt>
                <c:pt idx="3">
                  <c:v>0.27632570556826902</c:v>
                </c:pt>
                <c:pt idx="4">
                  <c:v>0.31071777269260098</c:v>
                </c:pt>
                <c:pt idx="5">
                  <c:v>0.145853546910755</c:v>
                </c:pt>
                <c:pt idx="6">
                  <c:v>0.24816170861937401</c:v>
                </c:pt>
              </c:numCache>
            </c:numRef>
          </c:val>
          <c:extLst>
            <c:ext xmlns:c16="http://schemas.microsoft.com/office/drawing/2014/chart" uri="{C3380CC4-5D6E-409C-BE32-E72D297353CC}">
              <c16:uniqueId val="{00000002-23BB-47B3-B003-F18E550C8D5A}"/>
            </c:ext>
          </c:extLst>
        </c:ser>
        <c:ser>
          <c:idx val="3"/>
          <c:order val="3"/>
          <c:tx>
            <c:strRef>
              <c:f>Chart!$E$4</c:f>
              <c:strCache>
                <c:ptCount val="1"/>
                <c:pt idx="0">
                  <c:v>Not Competent 1</c:v>
                </c:pt>
              </c:strCache>
            </c:strRef>
          </c:tx>
          <c:spPr>
            <a:solidFill>
              <a:schemeClr val="accent5"/>
            </a:solidFill>
          </c:spPr>
          <c:invertIfNegative val="0"/>
          <c:cat>
            <c:strRef>
              <c:f>Chart!$A$5:$A$11</c:f>
              <c:strCache>
                <c:ptCount val="7"/>
                <c:pt idx="0">
                  <c:v>Organization (FC3)</c:v>
                </c:pt>
                <c:pt idx="1">
                  <c:v>Clarity (FC1)</c:v>
                </c:pt>
                <c:pt idx="2">
                  <c:v>Concepts/Principles (FC4+5)</c:v>
                </c:pt>
                <c:pt idx="3">
                  <c:v>Critical Thinking/Creativity (FC3,4,+5)</c:v>
                </c:pt>
                <c:pt idx="4">
                  <c:v>Writing skills (FC1)</c:v>
                </c:pt>
                <c:pt idx="5">
                  <c:v>Terminology (FC3)</c:v>
                </c:pt>
                <c:pt idx="6">
                  <c:v>APA format (FC4+5)</c:v>
                </c:pt>
              </c:strCache>
            </c:strRef>
          </c:cat>
          <c:val>
            <c:numRef>
              <c:f>Chart!$E$5:$E$11</c:f>
              <c:numCache>
                <c:formatCode>0%</c:formatCode>
                <c:ptCount val="7"/>
                <c:pt idx="0">
                  <c:v>8.3333333333333297E-3</c:v>
                </c:pt>
                <c:pt idx="1">
                  <c:v>8.3333333333333297E-3</c:v>
                </c:pt>
                <c:pt idx="2">
                  <c:v>8.3333333333333297E-3</c:v>
                </c:pt>
                <c:pt idx="3">
                  <c:v>8.3333333333333297E-3</c:v>
                </c:pt>
                <c:pt idx="4">
                  <c:v>1.6666666666666701E-2</c:v>
                </c:pt>
                <c:pt idx="5">
                  <c:v>8.3333333333333297E-3</c:v>
                </c:pt>
                <c:pt idx="6">
                  <c:v>3.4420289855072499E-2</c:v>
                </c:pt>
              </c:numCache>
            </c:numRef>
          </c:val>
          <c:extLst>
            <c:ext xmlns:c16="http://schemas.microsoft.com/office/drawing/2014/chart" uri="{C3380CC4-5D6E-409C-BE32-E72D297353CC}">
              <c16:uniqueId val="{00000003-23BB-47B3-B003-F18E550C8D5A}"/>
            </c:ext>
          </c:extLst>
        </c:ser>
        <c:dLbls>
          <c:showLegendKey val="0"/>
          <c:showVal val="0"/>
          <c:showCatName val="0"/>
          <c:showSerName val="0"/>
          <c:showPercent val="0"/>
          <c:showBubbleSize val="0"/>
        </c:dLbls>
        <c:gapWidth val="150"/>
        <c:axId val="-2059810360"/>
        <c:axId val="-2059807240"/>
      </c:barChart>
      <c:catAx>
        <c:axId val="-2059810360"/>
        <c:scaling>
          <c:orientation val="minMax"/>
        </c:scaling>
        <c:delete val="0"/>
        <c:axPos val="b"/>
        <c:numFmt formatCode="General" sourceLinked="0"/>
        <c:majorTickMark val="none"/>
        <c:minorTickMark val="none"/>
        <c:tickLblPos val="nextTo"/>
        <c:crossAx val="-2059807240"/>
        <c:crosses val="autoZero"/>
        <c:auto val="1"/>
        <c:lblAlgn val="ctr"/>
        <c:lblOffset val="100"/>
        <c:noMultiLvlLbl val="0"/>
      </c:catAx>
      <c:valAx>
        <c:axId val="-2059807240"/>
        <c:scaling>
          <c:orientation val="minMax"/>
          <c:max val="0.6"/>
        </c:scaling>
        <c:delete val="0"/>
        <c:axPos val="l"/>
        <c:majorGridlines>
          <c:spPr>
            <a:ln>
              <a:solidFill>
                <a:schemeClr val="tx2"/>
              </a:solidFill>
            </a:ln>
          </c:spPr>
        </c:majorGridlines>
        <c:title>
          <c:tx>
            <c:rich>
              <a:bodyPr/>
              <a:lstStyle/>
              <a:p>
                <a:pPr>
                  <a:defRPr/>
                </a:pPr>
                <a:r>
                  <a:rPr lang="en-US" sz="1100" dirty="0"/>
                  <a:t>Percentage of Students</a:t>
                </a:r>
                <a:r>
                  <a:rPr lang="en-US" sz="1100" baseline="0" dirty="0"/>
                  <a:t> </a:t>
                </a:r>
                <a:endParaRPr lang="en-US" sz="1100" dirty="0"/>
              </a:p>
            </c:rich>
          </c:tx>
          <c:layout>
            <c:manualLayout>
              <c:xMode val="edge"/>
              <c:yMode val="edge"/>
              <c:x val="8.4406294706723894E-2"/>
              <c:y val="0.208656917881714"/>
            </c:manualLayout>
          </c:layout>
          <c:overlay val="0"/>
        </c:title>
        <c:numFmt formatCode="0%" sourceLinked="1"/>
        <c:majorTickMark val="none"/>
        <c:minorTickMark val="none"/>
        <c:tickLblPos val="nextTo"/>
        <c:crossAx val="-2059810360"/>
        <c:crosses val="autoZero"/>
        <c:crossBetween val="between"/>
      </c:valAx>
      <c:dTable>
        <c:showHorzBorder val="1"/>
        <c:showVertBorder val="1"/>
        <c:showOutline val="1"/>
        <c:showKeys val="1"/>
      </c:dTable>
      <c:spPr>
        <a:ln>
          <a:solidFill>
            <a:srgbClr val="2B142D"/>
          </a:solidFill>
        </a:ln>
      </c:spPr>
    </c:plotArea>
    <c:plotVisOnly val="1"/>
    <c:dispBlanksAs val="gap"/>
    <c:showDLblsOverMax val="0"/>
  </c:chart>
  <c:spPr>
    <a:ln>
      <a:noFill/>
    </a:ln>
  </c:spPr>
  <c:txPr>
    <a:bodyPr/>
    <a:lstStyle/>
    <a:p>
      <a:pPr>
        <a:defRPr sz="1200">
          <a:solidFill>
            <a:srgbClr val="000000"/>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EBE392-71FF-449C-B958-DB87D3B6489C}"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2F4B08C5-1DAC-3341-A049-5A4AD12B24C0}">
      <dgm:prSet phldrT="[Text]" custT="1"/>
      <dgm:spPr/>
      <dgm:t>
        <a:bodyPr/>
        <a:lstStyle/>
        <a:p>
          <a:r>
            <a:rPr lang="en-US" sz="2800" dirty="0">
              <a:solidFill>
                <a:schemeClr val="tx1"/>
              </a:solidFill>
            </a:rPr>
            <a:t>Analyze how technology tools can solve assessment challenges</a:t>
          </a:r>
        </a:p>
      </dgm:t>
    </dgm:pt>
    <dgm:pt modelId="{933EB2FD-1EB6-0441-B1BB-1610ACBE996B}" type="parTrans" cxnId="{892929B4-31F5-844F-8951-0FC8E85E81EC}">
      <dgm:prSet/>
      <dgm:spPr/>
      <dgm:t>
        <a:bodyPr/>
        <a:lstStyle/>
        <a:p>
          <a:endParaRPr lang="en-US"/>
        </a:p>
      </dgm:t>
    </dgm:pt>
    <dgm:pt modelId="{F6B59ACB-A682-A644-9772-801C368C22E6}" type="sibTrans" cxnId="{892929B4-31F5-844F-8951-0FC8E85E81EC}">
      <dgm:prSet/>
      <dgm:spPr/>
      <dgm:t>
        <a:bodyPr/>
        <a:lstStyle/>
        <a:p>
          <a:endParaRPr lang="en-US"/>
        </a:p>
      </dgm:t>
    </dgm:pt>
    <dgm:pt modelId="{764B133E-F1BF-B342-95DF-DAE152C66E73}">
      <dgm:prSet custT="1"/>
      <dgm:spPr/>
      <dgm:t>
        <a:bodyPr/>
        <a:lstStyle/>
        <a:p>
          <a:r>
            <a:rPr lang="en-US" sz="2800" dirty="0"/>
            <a:t>Classify technology tools and their assessment uses</a:t>
          </a:r>
        </a:p>
      </dgm:t>
    </dgm:pt>
    <dgm:pt modelId="{CDA74367-84C7-094E-AD86-8252DBA342B4}" type="parTrans" cxnId="{8FD12F00-39FD-4D45-AEBE-D7C9D31B2A7F}">
      <dgm:prSet/>
      <dgm:spPr/>
      <dgm:t>
        <a:bodyPr/>
        <a:lstStyle/>
        <a:p>
          <a:endParaRPr lang="en-US"/>
        </a:p>
      </dgm:t>
    </dgm:pt>
    <dgm:pt modelId="{D9FE0338-10EF-AD44-9502-E215110702B7}" type="sibTrans" cxnId="{8FD12F00-39FD-4D45-AEBE-D7C9D31B2A7F}">
      <dgm:prSet/>
      <dgm:spPr/>
      <dgm:t>
        <a:bodyPr/>
        <a:lstStyle/>
        <a:p>
          <a:endParaRPr lang="en-US"/>
        </a:p>
      </dgm:t>
    </dgm:pt>
    <dgm:pt modelId="{4A03267A-5305-5D45-9851-4604BCED30DD}">
      <dgm:prSet custT="1"/>
      <dgm:spPr>
        <a:solidFill>
          <a:schemeClr val="accent1"/>
        </a:solidFill>
      </dgm:spPr>
      <dgm:t>
        <a:bodyPr/>
        <a:lstStyle/>
        <a:p>
          <a:r>
            <a:rPr lang="en-US" sz="2800" dirty="0">
              <a:solidFill>
                <a:srgbClr val="000000"/>
              </a:solidFill>
            </a:rPr>
            <a:t>Develop criteria to evaluate technologies for specific uses</a:t>
          </a:r>
        </a:p>
      </dgm:t>
    </dgm:pt>
    <dgm:pt modelId="{1B241099-3EA2-7D43-A8F5-9853DBA35CA5}" type="parTrans" cxnId="{21E19B9B-88DC-D246-9034-F9FB62B7A4FA}">
      <dgm:prSet/>
      <dgm:spPr/>
      <dgm:t>
        <a:bodyPr/>
        <a:lstStyle/>
        <a:p>
          <a:endParaRPr lang="en-US"/>
        </a:p>
      </dgm:t>
    </dgm:pt>
    <dgm:pt modelId="{AC672B7F-2890-5049-891C-E31CA3E12CEE}" type="sibTrans" cxnId="{21E19B9B-88DC-D246-9034-F9FB62B7A4FA}">
      <dgm:prSet/>
      <dgm:spPr/>
      <dgm:t>
        <a:bodyPr/>
        <a:lstStyle/>
        <a:p>
          <a:endParaRPr lang="en-US"/>
        </a:p>
      </dgm:t>
    </dgm:pt>
    <dgm:pt modelId="{FA3F45BE-F4CF-4FEB-AE18-DE32A211A67C}" type="pres">
      <dgm:prSet presAssocID="{3FEBE392-71FF-449C-B958-DB87D3B6489C}" presName="linear" presStyleCnt="0">
        <dgm:presLayoutVars>
          <dgm:animLvl val="lvl"/>
          <dgm:resizeHandles val="exact"/>
        </dgm:presLayoutVars>
      </dgm:prSet>
      <dgm:spPr/>
    </dgm:pt>
    <dgm:pt modelId="{2DEBE3D4-9200-CA4E-89C0-9959B4F5B8BC}" type="pres">
      <dgm:prSet presAssocID="{2F4B08C5-1DAC-3341-A049-5A4AD12B24C0}" presName="parentText" presStyleLbl="node1" presStyleIdx="0" presStyleCnt="3" custLinFactY="-122098" custLinFactNeighborX="-11469" custLinFactNeighborY="-200000">
        <dgm:presLayoutVars>
          <dgm:chMax val="0"/>
          <dgm:bulletEnabled val="1"/>
        </dgm:presLayoutVars>
      </dgm:prSet>
      <dgm:spPr/>
    </dgm:pt>
    <dgm:pt modelId="{A61CA84B-CCD5-3041-892B-DFC5B71FCB76}" type="pres">
      <dgm:prSet presAssocID="{F6B59ACB-A682-A644-9772-801C368C22E6}" presName="spacer" presStyleCnt="0"/>
      <dgm:spPr/>
    </dgm:pt>
    <dgm:pt modelId="{A74675FC-85D7-9A43-B6E6-679988118CC3}" type="pres">
      <dgm:prSet presAssocID="{764B133E-F1BF-B342-95DF-DAE152C66E73}" presName="parentText" presStyleLbl="node1" presStyleIdx="1" presStyleCnt="3">
        <dgm:presLayoutVars>
          <dgm:chMax val="0"/>
          <dgm:bulletEnabled val="1"/>
        </dgm:presLayoutVars>
      </dgm:prSet>
      <dgm:spPr/>
    </dgm:pt>
    <dgm:pt modelId="{D679B040-C4C0-6A45-9C70-899F0EA77511}" type="pres">
      <dgm:prSet presAssocID="{D9FE0338-10EF-AD44-9502-E215110702B7}" presName="spacer" presStyleCnt="0"/>
      <dgm:spPr/>
    </dgm:pt>
    <dgm:pt modelId="{B87F1C41-6251-CD44-A36F-A87E41BC3FCE}" type="pres">
      <dgm:prSet presAssocID="{4A03267A-5305-5D45-9851-4604BCED30DD}" presName="parentText" presStyleLbl="node1" presStyleIdx="2" presStyleCnt="3">
        <dgm:presLayoutVars>
          <dgm:chMax val="0"/>
          <dgm:bulletEnabled val="1"/>
        </dgm:presLayoutVars>
      </dgm:prSet>
      <dgm:spPr/>
    </dgm:pt>
  </dgm:ptLst>
  <dgm:cxnLst>
    <dgm:cxn modelId="{90ACBE9A-3C88-E843-9BA7-AC54C70E722C}" type="presOf" srcId="{4A03267A-5305-5D45-9851-4604BCED30DD}" destId="{B87F1C41-6251-CD44-A36F-A87E41BC3FCE}" srcOrd="0" destOrd="0" presId="urn:microsoft.com/office/officeart/2005/8/layout/vList2"/>
    <dgm:cxn modelId="{11F4F62C-E60D-1946-8D88-761DC5D946A2}" type="presOf" srcId="{3FEBE392-71FF-449C-B958-DB87D3B6489C}" destId="{FA3F45BE-F4CF-4FEB-AE18-DE32A211A67C}" srcOrd="0" destOrd="0" presId="urn:microsoft.com/office/officeart/2005/8/layout/vList2"/>
    <dgm:cxn modelId="{21E19B9B-88DC-D246-9034-F9FB62B7A4FA}" srcId="{3FEBE392-71FF-449C-B958-DB87D3B6489C}" destId="{4A03267A-5305-5D45-9851-4604BCED30DD}" srcOrd="2" destOrd="0" parTransId="{1B241099-3EA2-7D43-A8F5-9853DBA35CA5}" sibTransId="{AC672B7F-2890-5049-891C-E31CA3E12CEE}"/>
    <dgm:cxn modelId="{B2BBBD01-F262-8946-BA41-FA1F6D5AA106}" type="presOf" srcId="{764B133E-F1BF-B342-95DF-DAE152C66E73}" destId="{A74675FC-85D7-9A43-B6E6-679988118CC3}" srcOrd="0" destOrd="0" presId="urn:microsoft.com/office/officeart/2005/8/layout/vList2"/>
    <dgm:cxn modelId="{8BB25CB4-AA26-4D4B-AEA4-9FDF8F797FEC}" type="presOf" srcId="{2F4B08C5-1DAC-3341-A049-5A4AD12B24C0}" destId="{2DEBE3D4-9200-CA4E-89C0-9959B4F5B8BC}" srcOrd="0" destOrd="0" presId="urn:microsoft.com/office/officeart/2005/8/layout/vList2"/>
    <dgm:cxn modelId="{8FD12F00-39FD-4D45-AEBE-D7C9D31B2A7F}" srcId="{3FEBE392-71FF-449C-B958-DB87D3B6489C}" destId="{764B133E-F1BF-B342-95DF-DAE152C66E73}" srcOrd="1" destOrd="0" parTransId="{CDA74367-84C7-094E-AD86-8252DBA342B4}" sibTransId="{D9FE0338-10EF-AD44-9502-E215110702B7}"/>
    <dgm:cxn modelId="{892929B4-31F5-844F-8951-0FC8E85E81EC}" srcId="{3FEBE392-71FF-449C-B958-DB87D3B6489C}" destId="{2F4B08C5-1DAC-3341-A049-5A4AD12B24C0}" srcOrd="0" destOrd="0" parTransId="{933EB2FD-1EB6-0441-B1BB-1610ACBE996B}" sibTransId="{F6B59ACB-A682-A644-9772-801C368C22E6}"/>
    <dgm:cxn modelId="{B5FE4E1B-9184-D84D-90FB-8D8977593833}" type="presParOf" srcId="{FA3F45BE-F4CF-4FEB-AE18-DE32A211A67C}" destId="{2DEBE3D4-9200-CA4E-89C0-9959B4F5B8BC}" srcOrd="0" destOrd="0" presId="urn:microsoft.com/office/officeart/2005/8/layout/vList2"/>
    <dgm:cxn modelId="{0E48E150-25B2-EC4A-897E-D31194CAC654}" type="presParOf" srcId="{FA3F45BE-F4CF-4FEB-AE18-DE32A211A67C}" destId="{A61CA84B-CCD5-3041-892B-DFC5B71FCB76}" srcOrd="1" destOrd="0" presId="urn:microsoft.com/office/officeart/2005/8/layout/vList2"/>
    <dgm:cxn modelId="{5D58C06A-06CB-C64E-AA79-2B4428198D81}" type="presParOf" srcId="{FA3F45BE-F4CF-4FEB-AE18-DE32A211A67C}" destId="{A74675FC-85D7-9A43-B6E6-679988118CC3}" srcOrd="2" destOrd="0" presId="urn:microsoft.com/office/officeart/2005/8/layout/vList2"/>
    <dgm:cxn modelId="{8E1C0CA4-866E-694E-B1B0-481117B31069}" type="presParOf" srcId="{FA3F45BE-F4CF-4FEB-AE18-DE32A211A67C}" destId="{D679B040-C4C0-6A45-9C70-899F0EA77511}" srcOrd="3" destOrd="0" presId="urn:microsoft.com/office/officeart/2005/8/layout/vList2"/>
    <dgm:cxn modelId="{89F77ADA-4EA2-5D42-B2EB-D62A68B69A68}" type="presParOf" srcId="{FA3F45BE-F4CF-4FEB-AE18-DE32A211A67C}" destId="{B87F1C41-6251-CD44-A36F-A87E41BC3FC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F2CCBE-AB8A-1A48-A97E-6F6435A7AF4D}" type="doc">
      <dgm:prSet loTypeId="urn:microsoft.com/office/officeart/2005/8/layout/equation1" loCatId="" qsTypeId="urn:microsoft.com/office/officeart/2005/8/quickstyle/simple4" qsCatId="simple" csTypeId="urn:microsoft.com/office/officeart/2005/8/colors/colorful1" csCatId="colorful" phldr="1"/>
      <dgm:spPr/>
      <dgm:t>
        <a:bodyPr/>
        <a:lstStyle/>
        <a:p>
          <a:endParaRPr lang="en-US"/>
        </a:p>
      </dgm:t>
    </dgm:pt>
    <dgm:pt modelId="{5A287CC8-56BA-C744-BFFA-8CA7C770FB1A}">
      <dgm:prSet phldrT="[Text]"/>
      <dgm:spPr/>
      <dgm:t>
        <a:bodyPr/>
        <a:lstStyle/>
        <a:p>
          <a:r>
            <a:rPr lang="en-US" dirty="0"/>
            <a:t>Learning Analytics Data</a:t>
          </a:r>
        </a:p>
      </dgm:t>
    </dgm:pt>
    <dgm:pt modelId="{766FAA4A-12A3-3C46-B264-7818D29AEDAC}" type="parTrans" cxnId="{69D3EE07-615B-5149-90BB-2F2FC31D17D7}">
      <dgm:prSet/>
      <dgm:spPr/>
      <dgm:t>
        <a:bodyPr/>
        <a:lstStyle/>
        <a:p>
          <a:endParaRPr lang="en-US"/>
        </a:p>
      </dgm:t>
    </dgm:pt>
    <dgm:pt modelId="{65682724-D897-144E-AC0B-2F20B74156CB}" type="sibTrans" cxnId="{69D3EE07-615B-5149-90BB-2F2FC31D17D7}">
      <dgm:prSet/>
      <dgm:spPr/>
      <dgm:t>
        <a:bodyPr/>
        <a:lstStyle/>
        <a:p>
          <a:endParaRPr lang="en-US" dirty="0"/>
        </a:p>
      </dgm:t>
    </dgm:pt>
    <dgm:pt modelId="{4CD82635-F72B-7C49-ACA0-F005120968C9}">
      <dgm:prSet phldrT="[Text]"/>
      <dgm:spPr/>
      <dgm:t>
        <a:bodyPr/>
        <a:lstStyle/>
        <a:p>
          <a:r>
            <a:rPr lang="en-US" dirty="0"/>
            <a:t>Learning Outcomes Data</a:t>
          </a:r>
        </a:p>
      </dgm:t>
    </dgm:pt>
    <dgm:pt modelId="{3D90D7EB-17C1-EF46-B4BC-014D2C6DAFA7}" type="parTrans" cxnId="{6D708DE7-6826-4140-9D54-BA5EE6855CAC}">
      <dgm:prSet/>
      <dgm:spPr/>
      <dgm:t>
        <a:bodyPr/>
        <a:lstStyle/>
        <a:p>
          <a:endParaRPr lang="en-US"/>
        </a:p>
      </dgm:t>
    </dgm:pt>
    <dgm:pt modelId="{D234BAC6-00B3-8347-9606-86AC311B1EE9}" type="sibTrans" cxnId="{6D708DE7-6826-4140-9D54-BA5EE6855CAC}">
      <dgm:prSet/>
      <dgm:spPr/>
      <dgm:t>
        <a:bodyPr/>
        <a:lstStyle/>
        <a:p>
          <a:endParaRPr lang="en-US" dirty="0"/>
        </a:p>
      </dgm:t>
    </dgm:pt>
    <dgm:pt modelId="{6E690A78-64A6-EF44-AF0C-D4CE7212BAAD}">
      <dgm:prSet phldrT="[Text]"/>
      <dgm:spPr>
        <a:solidFill>
          <a:schemeClr val="accent1"/>
        </a:solidFill>
      </dgm:spPr>
      <dgm:t>
        <a:bodyPr/>
        <a:lstStyle/>
        <a:p>
          <a:r>
            <a:rPr lang="en-US" dirty="0">
              <a:solidFill>
                <a:schemeClr val="tx1"/>
              </a:solidFill>
            </a:rPr>
            <a:t>Demonstrate Mission</a:t>
          </a:r>
        </a:p>
      </dgm:t>
    </dgm:pt>
    <dgm:pt modelId="{637C32D3-111A-EC4C-A6D5-BB1405795B6B}" type="parTrans" cxnId="{BE31749A-5B73-BC4A-9563-2547C85D2D98}">
      <dgm:prSet/>
      <dgm:spPr/>
      <dgm:t>
        <a:bodyPr/>
        <a:lstStyle/>
        <a:p>
          <a:endParaRPr lang="en-US"/>
        </a:p>
      </dgm:t>
    </dgm:pt>
    <dgm:pt modelId="{122C06DE-1D5C-2041-A54E-564C0A8F5D4D}" type="sibTrans" cxnId="{BE31749A-5B73-BC4A-9563-2547C85D2D98}">
      <dgm:prSet/>
      <dgm:spPr/>
      <dgm:t>
        <a:bodyPr/>
        <a:lstStyle/>
        <a:p>
          <a:endParaRPr lang="en-US"/>
        </a:p>
      </dgm:t>
    </dgm:pt>
    <dgm:pt modelId="{530DEB43-D1F8-0848-A2C1-44EB2E040048}" type="pres">
      <dgm:prSet presAssocID="{3EF2CCBE-AB8A-1A48-A97E-6F6435A7AF4D}" presName="linearFlow" presStyleCnt="0">
        <dgm:presLayoutVars>
          <dgm:dir/>
          <dgm:resizeHandles val="exact"/>
        </dgm:presLayoutVars>
      </dgm:prSet>
      <dgm:spPr/>
    </dgm:pt>
    <dgm:pt modelId="{7ACB9A41-D651-7E45-8376-C8E681F28524}" type="pres">
      <dgm:prSet presAssocID="{5A287CC8-56BA-C744-BFFA-8CA7C770FB1A}" presName="node" presStyleLbl="node1" presStyleIdx="0" presStyleCnt="3">
        <dgm:presLayoutVars>
          <dgm:bulletEnabled val="1"/>
        </dgm:presLayoutVars>
      </dgm:prSet>
      <dgm:spPr/>
    </dgm:pt>
    <dgm:pt modelId="{6E284460-A040-E34C-99C0-112B1CE7C00D}" type="pres">
      <dgm:prSet presAssocID="{65682724-D897-144E-AC0B-2F20B74156CB}" presName="spacerL" presStyleCnt="0"/>
      <dgm:spPr/>
    </dgm:pt>
    <dgm:pt modelId="{009D3515-1ABD-3949-8DAE-E3DDBDE29F35}" type="pres">
      <dgm:prSet presAssocID="{65682724-D897-144E-AC0B-2F20B74156CB}" presName="sibTrans" presStyleLbl="sibTrans2D1" presStyleIdx="0" presStyleCnt="2"/>
      <dgm:spPr/>
    </dgm:pt>
    <dgm:pt modelId="{276CD1EE-619E-9E43-B04E-25459838E367}" type="pres">
      <dgm:prSet presAssocID="{65682724-D897-144E-AC0B-2F20B74156CB}" presName="spacerR" presStyleCnt="0"/>
      <dgm:spPr/>
    </dgm:pt>
    <dgm:pt modelId="{358857AC-86F4-D54D-AA01-B03429E5AEA3}" type="pres">
      <dgm:prSet presAssocID="{4CD82635-F72B-7C49-ACA0-F005120968C9}" presName="node" presStyleLbl="node1" presStyleIdx="1" presStyleCnt="3">
        <dgm:presLayoutVars>
          <dgm:bulletEnabled val="1"/>
        </dgm:presLayoutVars>
      </dgm:prSet>
      <dgm:spPr/>
    </dgm:pt>
    <dgm:pt modelId="{B0055CA0-B7E9-164F-887E-A093EE721B7C}" type="pres">
      <dgm:prSet presAssocID="{D234BAC6-00B3-8347-9606-86AC311B1EE9}" presName="spacerL" presStyleCnt="0"/>
      <dgm:spPr/>
    </dgm:pt>
    <dgm:pt modelId="{AE51DE55-F014-A142-BE43-296E6553C320}" type="pres">
      <dgm:prSet presAssocID="{D234BAC6-00B3-8347-9606-86AC311B1EE9}" presName="sibTrans" presStyleLbl="sibTrans2D1" presStyleIdx="1" presStyleCnt="2"/>
      <dgm:spPr/>
    </dgm:pt>
    <dgm:pt modelId="{003E7A8E-5FDE-7940-B07B-2F7ED5BE7D07}" type="pres">
      <dgm:prSet presAssocID="{D234BAC6-00B3-8347-9606-86AC311B1EE9}" presName="spacerR" presStyleCnt="0"/>
      <dgm:spPr/>
    </dgm:pt>
    <dgm:pt modelId="{FC0BBC1F-D7CF-8044-A32A-BC676442F93D}" type="pres">
      <dgm:prSet presAssocID="{6E690A78-64A6-EF44-AF0C-D4CE7212BAAD}" presName="node" presStyleLbl="node1" presStyleIdx="2" presStyleCnt="3">
        <dgm:presLayoutVars>
          <dgm:bulletEnabled val="1"/>
        </dgm:presLayoutVars>
      </dgm:prSet>
      <dgm:spPr/>
    </dgm:pt>
  </dgm:ptLst>
  <dgm:cxnLst>
    <dgm:cxn modelId="{B9F93FFD-A2F4-4347-AC49-2A0C032ED27C}" type="presOf" srcId="{D234BAC6-00B3-8347-9606-86AC311B1EE9}" destId="{AE51DE55-F014-A142-BE43-296E6553C320}" srcOrd="0" destOrd="0" presId="urn:microsoft.com/office/officeart/2005/8/layout/equation1"/>
    <dgm:cxn modelId="{500C1B26-4DF8-734E-B693-7EACABA66C7A}" type="presOf" srcId="{4CD82635-F72B-7C49-ACA0-F005120968C9}" destId="{358857AC-86F4-D54D-AA01-B03429E5AEA3}" srcOrd="0" destOrd="0" presId="urn:microsoft.com/office/officeart/2005/8/layout/equation1"/>
    <dgm:cxn modelId="{5C0F06AC-31D2-1048-A1D8-9F826C41BCEC}" type="presOf" srcId="{65682724-D897-144E-AC0B-2F20B74156CB}" destId="{009D3515-1ABD-3949-8DAE-E3DDBDE29F35}" srcOrd="0" destOrd="0" presId="urn:microsoft.com/office/officeart/2005/8/layout/equation1"/>
    <dgm:cxn modelId="{98D8256B-3F85-914E-AB8B-C8DCBB981D46}" type="presOf" srcId="{3EF2CCBE-AB8A-1A48-A97E-6F6435A7AF4D}" destId="{530DEB43-D1F8-0848-A2C1-44EB2E040048}" srcOrd="0" destOrd="0" presId="urn:microsoft.com/office/officeart/2005/8/layout/equation1"/>
    <dgm:cxn modelId="{6D708DE7-6826-4140-9D54-BA5EE6855CAC}" srcId="{3EF2CCBE-AB8A-1A48-A97E-6F6435A7AF4D}" destId="{4CD82635-F72B-7C49-ACA0-F005120968C9}" srcOrd="1" destOrd="0" parTransId="{3D90D7EB-17C1-EF46-B4BC-014D2C6DAFA7}" sibTransId="{D234BAC6-00B3-8347-9606-86AC311B1EE9}"/>
    <dgm:cxn modelId="{69D3EE07-615B-5149-90BB-2F2FC31D17D7}" srcId="{3EF2CCBE-AB8A-1A48-A97E-6F6435A7AF4D}" destId="{5A287CC8-56BA-C744-BFFA-8CA7C770FB1A}" srcOrd="0" destOrd="0" parTransId="{766FAA4A-12A3-3C46-B264-7818D29AEDAC}" sibTransId="{65682724-D897-144E-AC0B-2F20B74156CB}"/>
    <dgm:cxn modelId="{BE31749A-5B73-BC4A-9563-2547C85D2D98}" srcId="{3EF2CCBE-AB8A-1A48-A97E-6F6435A7AF4D}" destId="{6E690A78-64A6-EF44-AF0C-D4CE7212BAAD}" srcOrd="2" destOrd="0" parTransId="{637C32D3-111A-EC4C-A6D5-BB1405795B6B}" sibTransId="{122C06DE-1D5C-2041-A54E-564C0A8F5D4D}"/>
    <dgm:cxn modelId="{0B812835-32F6-5444-BEF0-53E29F0DB2B4}" type="presOf" srcId="{6E690A78-64A6-EF44-AF0C-D4CE7212BAAD}" destId="{FC0BBC1F-D7CF-8044-A32A-BC676442F93D}" srcOrd="0" destOrd="0" presId="urn:microsoft.com/office/officeart/2005/8/layout/equation1"/>
    <dgm:cxn modelId="{67550358-DC04-CD40-96EE-87084FCCC270}" type="presOf" srcId="{5A287CC8-56BA-C744-BFFA-8CA7C770FB1A}" destId="{7ACB9A41-D651-7E45-8376-C8E681F28524}" srcOrd="0" destOrd="0" presId="urn:microsoft.com/office/officeart/2005/8/layout/equation1"/>
    <dgm:cxn modelId="{E6201FEB-C50B-C240-86EC-354A23B15D9C}" type="presParOf" srcId="{530DEB43-D1F8-0848-A2C1-44EB2E040048}" destId="{7ACB9A41-D651-7E45-8376-C8E681F28524}" srcOrd="0" destOrd="0" presId="urn:microsoft.com/office/officeart/2005/8/layout/equation1"/>
    <dgm:cxn modelId="{BDB150DE-58CE-9B4F-8504-82BB7566A533}" type="presParOf" srcId="{530DEB43-D1F8-0848-A2C1-44EB2E040048}" destId="{6E284460-A040-E34C-99C0-112B1CE7C00D}" srcOrd="1" destOrd="0" presId="urn:microsoft.com/office/officeart/2005/8/layout/equation1"/>
    <dgm:cxn modelId="{26271D15-E3EE-0644-BE0B-6DEEE75C42C0}" type="presParOf" srcId="{530DEB43-D1F8-0848-A2C1-44EB2E040048}" destId="{009D3515-1ABD-3949-8DAE-E3DDBDE29F35}" srcOrd="2" destOrd="0" presId="urn:microsoft.com/office/officeart/2005/8/layout/equation1"/>
    <dgm:cxn modelId="{B7CABB5C-800A-1C45-895B-23DEE982CAC8}" type="presParOf" srcId="{530DEB43-D1F8-0848-A2C1-44EB2E040048}" destId="{276CD1EE-619E-9E43-B04E-25459838E367}" srcOrd="3" destOrd="0" presId="urn:microsoft.com/office/officeart/2005/8/layout/equation1"/>
    <dgm:cxn modelId="{39100E5A-FB22-5644-9274-8CC718C096C1}" type="presParOf" srcId="{530DEB43-D1F8-0848-A2C1-44EB2E040048}" destId="{358857AC-86F4-D54D-AA01-B03429E5AEA3}" srcOrd="4" destOrd="0" presId="urn:microsoft.com/office/officeart/2005/8/layout/equation1"/>
    <dgm:cxn modelId="{86CFF4EA-4F87-1347-B74C-9332B453676C}" type="presParOf" srcId="{530DEB43-D1F8-0848-A2C1-44EB2E040048}" destId="{B0055CA0-B7E9-164F-887E-A093EE721B7C}" srcOrd="5" destOrd="0" presId="urn:microsoft.com/office/officeart/2005/8/layout/equation1"/>
    <dgm:cxn modelId="{7C45F174-93B0-3441-BCED-F1DF1F3398D5}" type="presParOf" srcId="{530DEB43-D1F8-0848-A2C1-44EB2E040048}" destId="{AE51DE55-F014-A142-BE43-296E6553C320}" srcOrd="6" destOrd="0" presId="urn:microsoft.com/office/officeart/2005/8/layout/equation1"/>
    <dgm:cxn modelId="{253E3F50-D744-1746-A723-9EA91B9F2528}" type="presParOf" srcId="{530DEB43-D1F8-0848-A2C1-44EB2E040048}" destId="{003E7A8E-5FDE-7940-B07B-2F7ED5BE7D07}" srcOrd="7" destOrd="0" presId="urn:microsoft.com/office/officeart/2005/8/layout/equation1"/>
    <dgm:cxn modelId="{A3B9913F-C602-5B4D-B4F7-D66B3909B160}" type="presParOf" srcId="{530DEB43-D1F8-0848-A2C1-44EB2E040048}" destId="{FC0BBC1F-D7CF-8044-A32A-BC676442F93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DAB3CB-561D-534F-A202-7C09E614ADA3}" type="doc">
      <dgm:prSet loTypeId="urn:microsoft.com/office/officeart/2005/8/layout/hierarchy6" loCatId="" qsTypeId="urn:microsoft.com/office/officeart/2005/8/quickstyle/simple4" qsCatId="simple" csTypeId="urn:microsoft.com/office/officeart/2005/8/colors/accent1_2" csCatId="accent1" phldr="1"/>
      <dgm:spPr/>
      <dgm:t>
        <a:bodyPr/>
        <a:lstStyle/>
        <a:p>
          <a:endParaRPr lang="en-US"/>
        </a:p>
      </dgm:t>
    </dgm:pt>
    <dgm:pt modelId="{E1DF025B-9986-B74F-994A-9F78E98D6CBA}">
      <dgm:prSet phldrT="[Text]"/>
      <dgm:spPr>
        <a:solidFill>
          <a:schemeClr val="accent1"/>
        </a:solidFill>
      </dgm:spPr>
      <dgm:t>
        <a:bodyPr/>
        <a:lstStyle/>
        <a:p>
          <a:r>
            <a:rPr lang="en-US" dirty="0">
              <a:solidFill>
                <a:schemeClr val="tx1"/>
              </a:solidFill>
            </a:rPr>
            <a:t>Institutional-Level &amp; General Education Outcomes</a:t>
          </a:r>
        </a:p>
      </dgm:t>
    </dgm:pt>
    <dgm:pt modelId="{BC07B1DD-126E-9C48-B1D3-37D4384D9BCC}" type="parTrans" cxnId="{2FFD311D-C1C7-1A47-86AE-F237FACF4FE7}">
      <dgm:prSet/>
      <dgm:spPr/>
      <dgm:t>
        <a:bodyPr/>
        <a:lstStyle/>
        <a:p>
          <a:endParaRPr lang="en-US"/>
        </a:p>
      </dgm:t>
    </dgm:pt>
    <dgm:pt modelId="{84ABFC46-7B0E-D64F-8AA7-4CFD71EBF9C2}" type="sibTrans" cxnId="{2FFD311D-C1C7-1A47-86AE-F237FACF4FE7}">
      <dgm:prSet/>
      <dgm:spPr/>
      <dgm:t>
        <a:bodyPr/>
        <a:lstStyle/>
        <a:p>
          <a:endParaRPr lang="en-US"/>
        </a:p>
      </dgm:t>
    </dgm:pt>
    <dgm:pt modelId="{8DEC36C9-9B3A-5D49-AB3B-B5D0DD0A71D5}">
      <dgm:prSet phldrT="[Text]"/>
      <dgm:spPr>
        <a:solidFill>
          <a:schemeClr val="accent2">
            <a:lumMod val="75000"/>
          </a:schemeClr>
        </a:solidFill>
      </dgm:spPr>
      <dgm:t>
        <a:bodyPr/>
        <a:lstStyle/>
        <a:p>
          <a:r>
            <a:rPr lang="en-US" dirty="0"/>
            <a:t>Course-Level Outcomes</a:t>
          </a:r>
        </a:p>
      </dgm:t>
    </dgm:pt>
    <dgm:pt modelId="{D6015285-01BF-554C-BC69-74FB29A365CE}" type="parTrans" cxnId="{84A5EEC7-ADB0-064F-A399-23B69E4D1E2B}">
      <dgm:prSet/>
      <dgm:spPr/>
      <dgm:t>
        <a:bodyPr/>
        <a:lstStyle/>
        <a:p>
          <a:endParaRPr lang="en-US"/>
        </a:p>
      </dgm:t>
    </dgm:pt>
    <dgm:pt modelId="{9A86CB68-10A6-3149-9710-E0F00FACF2BD}" type="sibTrans" cxnId="{84A5EEC7-ADB0-064F-A399-23B69E4D1E2B}">
      <dgm:prSet/>
      <dgm:spPr/>
      <dgm:t>
        <a:bodyPr/>
        <a:lstStyle/>
        <a:p>
          <a:endParaRPr lang="en-US"/>
        </a:p>
      </dgm:t>
    </dgm:pt>
    <dgm:pt modelId="{613BFF4D-E42B-034A-BB0A-8A18B05DDD16}">
      <dgm:prSet phldrT="[Text]"/>
      <dgm:spPr>
        <a:solidFill>
          <a:schemeClr val="accent2">
            <a:lumMod val="75000"/>
          </a:schemeClr>
        </a:solidFill>
      </dgm:spPr>
      <dgm:t>
        <a:bodyPr/>
        <a:lstStyle/>
        <a:p>
          <a:r>
            <a:rPr lang="en-US" dirty="0"/>
            <a:t>Course-Level Outcomes</a:t>
          </a:r>
        </a:p>
      </dgm:t>
    </dgm:pt>
    <dgm:pt modelId="{82237640-C1B9-034C-A9FB-8D906C96CC2D}" type="parTrans" cxnId="{991DA29A-DAAB-3343-9A31-A6E00F2CB070}">
      <dgm:prSet/>
      <dgm:spPr/>
      <dgm:t>
        <a:bodyPr/>
        <a:lstStyle/>
        <a:p>
          <a:endParaRPr lang="en-US"/>
        </a:p>
      </dgm:t>
    </dgm:pt>
    <dgm:pt modelId="{4D3408DD-2865-9A4D-8BAD-B2E81D3BA9C0}" type="sibTrans" cxnId="{991DA29A-DAAB-3343-9A31-A6E00F2CB070}">
      <dgm:prSet/>
      <dgm:spPr/>
      <dgm:t>
        <a:bodyPr/>
        <a:lstStyle/>
        <a:p>
          <a:endParaRPr lang="en-US"/>
        </a:p>
      </dgm:t>
    </dgm:pt>
    <dgm:pt modelId="{E1B48743-DA30-534A-A766-04F66DE49A0F}">
      <dgm:prSet phldrT="[Text]"/>
      <dgm:spPr>
        <a:solidFill>
          <a:schemeClr val="tx1"/>
        </a:solidFill>
        <a:ln>
          <a:solidFill>
            <a:schemeClr val="accent1"/>
          </a:solidFill>
        </a:ln>
      </dgm:spPr>
      <dgm:t>
        <a:bodyPr/>
        <a:lstStyle/>
        <a:p>
          <a:r>
            <a:rPr lang="en-US" dirty="0">
              <a:solidFill>
                <a:srgbClr val="FFFFFF"/>
              </a:solidFill>
            </a:rPr>
            <a:t>Program-Level Outcomes</a:t>
          </a:r>
        </a:p>
      </dgm:t>
    </dgm:pt>
    <dgm:pt modelId="{876A8E67-27C0-5845-B52E-36C76BB19E7A}" type="parTrans" cxnId="{FDD2AFAC-A262-044A-964E-C33338420A24}">
      <dgm:prSet/>
      <dgm:spPr/>
      <dgm:t>
        <a:bodyPr/>
        <a:lstStyle/>
        <a:p>
          <a:endParaRPr lang="en-US"/>
        </a:p>
      </dgm:t>
    </dgm:pt>
    <dgm:pt modelId="{9F0AB96B-471C-B646-A06E-F558E3513B29}" type="sibTrans" cxnId="{FDD2AFAC-A262-044A-964E-C33338420A24}">
      <dgm:prSet/>
      <dgm:spPr/>
      <dgm:t>
        <a:bodyPr/>
        <a:lstStyle/>
        <a:p>
          <a:endParaRPr lang="en-US"/>
        </a:p>
      </dgm:t>
    </dgm:pt>
    <dgm:pt modelId="{DAF1EBCB-78F4-B444-8D38-FA26CFB8F49F}">
      <dgm:prSet phldrT="[Text]"/>
      <dgm:spPr>
        <a:solidFill>
          <a:schemeClr val="accent2">
            <a:lumMod val="75000"/>
          </a:schemeClr>
        </a:solidFill>
      </dgm:spPr>
      <dgm:t>
        <a:bodyPr/>
        <a:lstStyle/>
        <a:p>
          <a:r>
            <a:rPr lang="en-US" dirty="0"/>
            <a:t>Course-Level Outcomes</a:t>
          </a:r>
        </a:p>
      </dgm:t>
    </dgm:pt>
    <dgm:pt modelId="{88DF9BA4-263C-0243-A419-580CB1D3574B}" type="parTrans" cxnId="{FD556256-2457-3D4F-9C16-E89C110BECD9}">
      <dgm:prSet/>
      <dgm:spPr/>
      <dgm:t>
        <a:bodyPr/>
        <a:lstStyle/>
        <a:p>
          <a:endParaRPr lang="en-US"/>
        </a:p>
      </dgm:t>
    </dgm:pt>
    <dgm:pt modelId="{2A271CC5-2E6A-9D4A-8E07-247049826D28}" type="sibTrans" cxnId="{FD556256-2457-3D4F-9C16-E89C110BECD9}">
      <dgm:prSet/>
      <dgm:spPr/>
      <dgm:t>
        <a:bodyPr/>
        <a:lstStyle/>
        <a:p>
          <a:endParaRPr lang="en-US"/>
        </a:p>
      </dgm:t>
    </dgm:pt>
    <dgm:pt modelId="{A7E5E1A7-5337-A94F-9774-B29585B3E123}">
      <dgm:prSet phldrT="[Text]"/>
      <dgm:spPr>
        <a:solidFill>
          <a:schemeClr val="accent2">
            <a:lumMod val="75000"/>
          </a:schemeClr>
        </a:solidFill>
      </dgm:spPr>
      <dgm:t>
        <a:bodyPr/>
        <a:lstStyle/>
        <a:p>
          <a:r>
            <a:rPr lang="en-US" dirty="0"/>
            <a:t>Course-Level Outcomes</a:t>
          </a:r>
        </a:p>
      </dgm:t>
    </dgm:pt>
    <dgm:pt modelId="{2D7CDB65-608B-1842-9923-F2DE2D082870}" type="parTrans" cxnId="{5C459E62-156D-104A-B6F8-82DAA4785307}">
      <dgm:prSet/>
      <dgm:spPr/>
      <dgm:t>
        <a:bodyPr/>
        <a:lstStyle/>
        <a:p>
          <a:endParaRPr lang="en-US"/>
        </a:p>
      </dgm:t>
    </dgm:pt>
    <dgm:pt modelId="{9A5EA6CA-84BB-484A-A12C-AD4516A6B614}" type="sibTrans" cxnId="{5C459E62-156D-104A-B6F8-82DAA4785307}">
      <dgm:prSet/>
      <dgm:spPr/>
      <dgm:t>
        <a:bodyPr/>
        <a:lstStyle/>
        <a:p>
          <a:endParaRPr lang="en-US"/>
        </a:p>
      </dgm:t>
    </dgm:pt>
    <dgm:pt modelId="{088C38A4-D5E5-8B47-B5B0-8DBF1608DD43}">
      <dgm:prSet phldrT="[Text]"/>
      <dgm:spPr>
        <a:solidFill>
          <a:schemeClr val="accent2"/>
        </a:solidFill>
        <a:ln>
          <a:solidFill>
            <a:srgbClr val="800000"/>
          </a:solidFill>
        </a:ln>
      </dgm:spPr>
      <dgm:t>
        <a:bodyPr/>
        <a:lstStyle/>
        <a:p>
          <a:r>
            <a:rPr lang="en-US" dirty="0"/>
            <a:t>UMBC’s Mission</a:t>
          </a:r>
        </a:p>
      </dgm:t>
    </dgm:pt>
    <dgm:pt modelId="{12FE99EB-22CE-0645-ABFE-A8AAF8288ED8}" type="parTrans" cxnId="{8B54FF47-46C2-0945-B2D2-BE5AADD2C076}">
      <dgm:prSet/>
      <dgm:spPr/>
      <dgm:t>
        <a:bodyPr/>
        <a:lstStyle/>
        <a:p>
          <a:endParaRPr lang="en-US"/>
        </a:p>
      </dgm:t>
    </dgm:pt>
    <dgm:pt modelId="{F04D042A-80C1-9E48-BB6F-01D98ACD5474}" type="sibTrans" cxnId="{8B54FF47-46C2-0945-B2D2-BE5AADD2C076}">
      <dgm:prSet/>
      <dgm:spPr/>
      <dgm:t>
        <a:bodyPr/>
        <a:lstStyle/>
        <a:p>
          <a:endParaRPr lang="en-US"/>
        </a:p>
      </dgm:t>
    </dgm:pt>
    <dgm:pt modelId="{2DEF338F-8EF2-524D-9F5A-1F84E6093668}">
      <dgm:prSet phldrT="[Text]"/>
      <dgm:spPr>
        <a:solidFill>
          <a:schemeClr val="tx1"/>
        </a:solidFill>
        <a:ln>
          <a:solidFill>
            <a:schemeClr val="accent1"/>
          </a:solidFill>
        </a:ln>
      </dgm:spPr>
      <dgm:t>
        <a:bodyPr/>
        <a:lstStyle/>
        <a:p>
          <a:r>
            <a:rPr lang="en-US" dirty="0">
              <a:solidFill>
                <a:schemeClr val="bg1"/>
              </a:solidFill>
            </a:rPr>
            <a:t>General Education Committee</a:t>
          </a:r>
        </a:p>
      </dgm:t>
    </dgm:pt>
    <dgm:pt modelId="{7C24C5E6-5AE7-1344-9318-F4FEFEFAA2CD}" type="sibTrans" cxnId="{DB6E3AA4-648D-6E44-BE23-9BC6FB971147}">
      <dgm:prSet/>
      <dgm:spPr/>
      <dgm:t>
        <a:bodyPr/>
        <a:lstStyle/>
        <a:p>
          <a:endParaRPr lang="en-US"/>
        </a:p>
      </dgm:t>
    </dgm:pt>
    <dgm:pt modelId="{4AEEFA0B-A209-3945-9EF3-AFA1F7DEB6E7}" type="parTrans" cxnId="{DB6E3AA4-648D-6E44-BE23-9BC6FB971147}">
      <dgm:prSet/>
      <dgm:spPr/>
      <dgm:t>
        <a:bodyPr/>
        <a:lstStyle/>
        <a:p>
          <a:endParaRPr lang="en-US"/>
        </a:p>
      </dgm:t>
    </dgm:pt>
    <dgm:pt modelId="{AC89B98D-8E13-6D45-8DDB-F58946374C5D}" type="pres">
      <dgm:prSet presAssocID="{6DDAB3CB-561D-534F-A202-7C09E614ADA3}" presName="mainComposite" presStyleCnt="0">
        <dgm:presLayoutVars>
          <dgm:chPref val="1"/>
          <dgm:dir/>
          <dgm:animOne val="branch"/>
          <dgm:animLvl val="lvl"/>
          <dgm:resizeHandles val="exact"/>
        </dgm:presLayoutVars>
      </dgm:prSet>
      <dgm:spPr/>
    </dgm:pt>
    <dgm:pt modelId="{C0D09B0C-EB50-B046-83DE-7D76A9A3DF85}" type="pres">
      <dgm:prSet presAssocID="{6DDAB3CB-561D-534F-A202-7C09E614ADA3}" presName="hierFlow" presStyleCnt="0"/>
      <dgm:spPr/>
    </dgm:pt>
    <dgm:pt modelId="{F57D329A-F264-CE48-AD83-5DE63910C4C7}" type="pres">
      <dgm:prSet presAssocID="{6DDAB3CB-561D-534F-A202-7C09E614ADA3}" presName="hierChild1" presStyleCnt="0">
        <dgm:presLayoutVars>
          <dgm:chPref val="1"/>
          <dgm:animOne val="branch"/>
          <dgm:animLvl val="lvl"/>
        </dgm:presLayoutVars>
      </dgm:prSet>
      <dgm:spPr/>
    </dgm:pt>
    <dgm:pt modelId="{5B213529-B12D-064B-9053-20B49961326F}" type="pres">
      <dgm:prSet presAssocID="{088C38A4-D5E5-8B47-B5B0-8DBF1608DD43}" presName="Name14" presStyleCnt="0"/>
      <dgm:spPr/>
    </dgm:pt>
    <dgm:pt modelId="{4A6EB64F-ED4C-E444-AC0A-8305F9032918}" type="pres">
      <dgm:prSet presAssocID="{088C38A4-D5E5-8B47-B5B0-8DBF1608DD43}" presName="level1Shape" presStyleLbl="node0" presStyleIdx="0" presStyleCnt="1" custScaleX="145902">
        <dgm:presLayoutVars>
          <dgm:chPref val="3"/>
        </dgm:presLayoutVars>
      </dgm:prSet>
      <dgm:spPr/>
    </dgm:pt>
    <dgm:pt modelId="{E8002A02-FEAA-DB41-B071-10BDC6439432}" type="pres">
      <dgm:prSet presAssocID="{088C38A4-D5E5-8B47-B5B0-8DBF1608DD43}" presName="hierChild2" presStyleCnt="0"/>
      <dgm:spPr/>
    </dgm:pt>
    <dgm:pt modelId="{6D6C56AF-FFFD-D34A-97FF-E2B9DBA0C2AC}" type="pres">
      <dgm:prSet presAssocID="{BC07B1DD-126E-9C48-B1D3-37D4384D9BCC}" presName="Name19" presStyleLbl="parChTrans1D2" presStyleIdx="0" presStyleCnt="1"/>
      <dgm:spPr/>
    </dgm:pt>
    <dgm:pt modelId="{B700C984-3EF9-414C-BCC4-4CE95172D7ED}" type="pres">
      <dgm:prSet presAssocID="{E1DF025B-9986-B74F-994A-9F78E98D6CBA}" presName="Name21" presStyleCnt="0"/>
      <dgm:spPr/>
    </dgm:pt>
    <dgm:pt modelId="{C3BFB484-FC93-8642-937E-04CF56534D2C}" type="pres">
      <dgm:prSet presAssocID="{E1DF025B-9986-B74F-994A-9F78E98D6CBA}" presName="level2Shape" presStyleLbl="node2" presStyleIdx="0" presStyleCnt="1" custScaleX="145902"/>
      <dgm:spPr/>
    </dgm:pt>
    <dgm:pt modelId="{752254E0-689A-1D44-8A5B-54B37382E29F}" type="pres">
      <dgm:prSet presAssocID="{E1DF025B-9986-B74F-994A-9F78E98D6CBA}" presName="hierChild3" presStyleCnt="0"/>
      <dgm:spPr/>
    </dgm:pt>
    <dgm:pt modelId="{89E5C83D-8FA6-D44C-917A-B96FB6F86DA2}" type="pres">
      <dgm:prSet presAssocID="{4AEEFA0B-A209-3945-9EF3-AFA1F7DEB6E7}" presName="Name19" presStyleLbl="parChTrans1D3" presStyleIdx="0" presStyleCnt="2"/>
      <dgm:spPr/>
    </dgm:pt>
    <dgm:pt modelId="{B9A3D676-7A15-F54C-A467-4553D4A9C415}" type="pres">
      <dgm:prSet presAssocID="{2DEF338F-8EF2-524D-9F5A-1F84E6093668}" presName="Name21" presStyleCnt="0"/>
      <dgm:spPr/>
    </dgm:pt>
    <dgm:pt modelId="{6088A31C-7AD4-7A4F-863B-8982BE03CCD6}" type="pres">
      <dgm:prSet presAssocID="{2DEF338F-8EF2-524D-9F5A-1F84E6093668}" presName="level2Shape" presStyleLbl="node3" presStyleIdx="0" presStyleCnt="2"/>
      <dgm:spPr/>
    </dgm:pt>
    <dgm:pt modelId="{2CD3590F-5964-9149-8366-85E148BBE61C}" type="pres">
      <dgm:prSet presAssocID="{2DEF338F-8EF2-524D-9F5A-1F84E6093668}" presName="hierChild3" presStyleCnt="0"/>
      <dgm:spPr/>
    </dgm:pt>
    <dgm:pt modelId="{C5E42996-A142-B841-85DD-3C450FF7F48D}" type="pres">
      <dgm:prSet presAssocID="{D6015285-01BF-554C-BC69-74FB29A365CE}" presName="Name19" presStyleLbl="parChTrans1D4" presStyleIdx="0" presStyleCnt="4"/>
      <dgm:spPr/>
    </dgm:pt>
    <dgm:pt modelId="{1E3F6325-616C-A04E-B927-3EAD2ACEF4EB}" type="pres">
      <dgm:prSet presAssocID="{8DEC36C9-9B3A-5D49-AB3B-B5D0DD0A71D5}" presName="Name21" presStyleCnt="0"/>
      <dgm:spPr/>
    </dgm:pt>
    <dgm:pt modelId="{0977C60B-A1D4-1E46-9429-A3A4FC000153}" type="pres">
      <dgm:prSet presAssocID="{8DEC36C9-9B3A-5D49-AB3B-B5D0DD0A71D5}" presName="level2Shape" presStyleLbl="node4" presStyleIdx="0" presStyleCnt="4"/>
      <dgm:spPr/>
    </dgm:pt>
    <dgm:pt modelId="{7F0E9661-8A20-A44D-B432-563BF4380394}" type="pres">
      <dgm:prSet presAssocID="{8DEC36C9-9B3A-5D49-AB3B-B5D0DD0A71D5}" presName="hierChild3" presStyleCnt="0"/>
      <dgm:spPr/>
    </dgm:pt>
    <dgm:pt modelId="{6A4BB10C-4FC0-D14C-8EE2-0B43FD213456}" type="pres">
      <dgm:prSet presAssocID="{82237640-C1B9-034C-A9FB-8D906C96CC2D}" presName="Name19" presStyleLbl="parChTrans1D4" presStyleIdx="1" presStyleCnt="4"/>
      <dgm:spPr/>
    </dgm:pt>
    <dgm:pt modelId="{5E0F1D0B-B4FF-B44E-8847-9578750F730C}" type="pres">
      <dgm:prSet presAssocID="{613BFF4D-E42B-034A-BB0A-8A18B05DDD16}" presName="Name21" presStyleCnt="0"/>
      <dgm:spPr/>
    </dgm:pt>
    <dgm:pt modelId="{B5B02999-8F6D-2E4F-AE1B-4190E7961C1D}" type="pres">
      <dgm:prSet presAssocID="{613BFF4D-E42B-034A-BB0A-8A18B05DDD16}" presName="level2Shape" presStyleLbl="node4" presStyleIdx="1" presStyleCnt="4"/>
      <dgm:spPr/>
    </dgm:pt>
    <dgm:pt modelId="{5CAFD249-D69B-554B-8097-0C3AF9FAB41E}" type="pres">
      <dgm:prSet presAssocID="{613BFF4D-E42B-034A-BB0A-8A18B05DDD16}" presName="hierChild3" presStyleCnt="0"/>
      <dgm:spPr/>
    </dgm:pt>
    <dgm:pt modelId="{E4C88942-1546-8C4F-A515-AACE2B8254FA}" type="pres">
      <dgm:prSet presAssocID="{876A8E67-27C0-5845-B52E-36C76BB19E7A}" presName="Name19" presStyleLbl="parChTrans1D3" presStyleIdx="1" presStyleCnt="2"/>
      <dgm:spPr/>
    </dgm:pt>
    <dgm:pt modelId="{CD575F9A-BD7D-5E46-B8E7-B6B3A03DFD51}" type="pres">
      <dgm:prSet presAssocID="{E1B48743-DA30-534A-A766-04F66DE49A0F}" presName="Name21" presStyleCnt="0"/>
      <dgm:spPr/>
    </dgm:pt>
    <dgm:pt modelId="{D2A20CEE-9D67-1B4C-957A-E51952099628}" type="pres">
      <dgm:prSet presAssocID="{E1B48743-DA30-534A-A766-04F66DE49A0F}" presName="level2Shape" presStyleLbl="node3" presStyleIdx="1" presStyleCnt="2"/>
      <dgm:spPr/>
    </dgm:pt>
    <dgm:pt modelId="{A565136A-DCDD-594F-BC71-89E1D37F6BDD}" type="pres">
      <dgm:prSet presAssocID="{E1B48743-DA30-534A-A766-04F66DE49A0F}" presName="hierChild3" presStyleCnt="0"/>
      <dgm:spPr/>
    </dgm:pt>
    <dgm:pt modelId="{103539AD-D203-8741-9411-1865E213A5DD}" type="pres">
      <dgm:prSet presAssocID="{88DF9BA4-263C-0243-A419-580CB1D3574B}" presName="Name19" presStyleLbl="parChTrans1D4" presStyleIdx="2" presStyleCnt="4"/>
      <dgm:spPr/>
    </dgm:pt>
    <dgm:pt modelId="{0B37F464-5E0C-A646-8B2B-E7BAA7CE350B}" type="pres">
      <dgm:prSet presAssocID="{DAF1EBCB-78F4-B444-8D38-FA26CFB8F49F}" presName="Name21" presStyleCnt="0"/>
      <dgm:spPr/>
    </dgm:pt>
    <dgm:pt modelId="{D95A54F8-EC0A-F544-AFAE-9E47044BEDBF}" type="pres">
      <dgm:prSet presAssocID="{DAF1EBCB-78F4-B444-8D38-FA26CFB8F49F}" presName="level2Shape" presStyleLbl="node4" presStyleIdx="2" presStyleCnt="4"/>
      <dgm:spPr/>
    </dgm:pt>
    <dgm:pt modelId="{F04BDDB9-A024-3443-8E1E-F792FB890D1F}" type="pres">
      <dgm:prSet presAssocID="{DAF1EBCB-78F4-B444-8D38-FA26CFB8F49F}" presName="hierChild3" presStyleCnt="0"/>
      <dgm:spPr/>
    </dgm:pt>
    <dgm:pt modelId="{FD3E4E3A-4CF4-8744-A15B-42149C66A92C}" type="pres">
      <dgm:prSet presAssocID="{2D7CDB65-608B-1842-9923-F2DE2D082870}" presName="Name19" presStyleLbl="parChTrans1D4" presStyleIdx="3" presStyleCnt="4"/>
      <dgm:spPr/>
    </dgm:pt>
    <dgm:pt modelId="{87C7BEF8-C766-B54F-BBE5-E73F193CE90B}" type="pres">
      <dgm:prSet presAssocID="{A7E5E1A7-5337-A94F-9774-B29585B3E123}" presName="Name21" presStyleCnt="0"/>
      <dgm:spPr/>
    </dgm:pt>
    <dgm:pt modelId="{5976BDF3-08BD-1444-BDE4-544E1D09468D}" type="pres">
      <dgm:prSet presAssocID="{A7E5E1A7-5337-A94F-9774-B29585B3E123}" presName="level2Shape" presStyleLbl="node4" presStyleIdx="3" presStyleCnt="4"/>
      <dgm:spPr/>
    </dgm:pt>
    <dgm:pt modelId="{66292A3B-1DB0-9B4C-8CAC-77DECE46A2C8}" type="pres">
      <dgm:prSet presAssocID="{A7E5E1A7-5337-A94F-9774-B29585B3E123}" presName="hierChild3" presStyleCnt="0"/>
      <dgm:spPr/>
    </dgm:pt>
    <dgm:pt modelId="{ADDE8134-F52A-9D4F-9947-EDE938F317A4}" type="pres">
      <dgm:prSet presAssocID="{6DDAB3CB-561D-534F-A202-7C09E614ADA3}" presName="bgShapesFlow" presStyleCnt="0"/>
      <dgm:spPr/>
    </dgm:pt>
  </dgm:ptLst>
  <dgm:cxnLst>
    <dgm:cxn modelId="{AA0140AA-D2E6-8744-B5C2-23A7666A383B}" type="presOf" srcId="{82237640-C1B9-034C-A9FB-8D906C96CC2D}" destId="{6A4BB10C-4FC0-D14C-8EE2-0B43FD213456}" srcOrd="0" destOrd="0" presId="urn:microsoft.com/office/officeart/2005/8/layout/hierarchy6"/>
    <dgm:cxn modelId="{B08F42EA-D994-9D40-82A7-6AE240CD3DF2}" type="presOf" srcId="{613BFF4D-E42B-034A-BB0A-8A18B05DDD16}" destId="{B5B02999-8F6D-2E4F-AE1B-4190E7961C1D}" srcOrd="0" destOrd="0" presId="urn:microsoft.com/office/officeart/2005/8/layout/hierarchy6"/>
    <dgm:cxn modelId="{5C459E62-156D-104A-B6F8-82DAA4785307}" srcId="{E1B48743-DA30-534A-A766-04F66DE49A0F}" destId="{A7E5E1A7-5337-A94F-9774-B29585B3E123}" srcOrd="1" destOrd="0" parTransId="{2D7CDB65-608B-1842-9923-F2DE2D082870}" sibTransId="{9A5EA6CA-84BB-484A-A12C-AD4516A6B614}"/>
    <dgm:cxn modelId="{E063CC1E-80BE-5B44-9615-E43053B5D546}" type="presOf" srcId="{876A8E67-27C0-5845-B52E-36C76BB19E7A}" destId="{E4C88942-1546-8C4F-A515-AACE2B8254FA}" srcOrd="0" destOrd="0" presId="urn:microsoft.com/office/officeart/2005/8/layout/hierarchy6"/>
    <dgm:cxn modelId="{2FFD311D-C1C7-1A47-86AE-F237FACF4FE7}" srcId="{088C38A4-D5E5-8B47-B5B0-8DBF1608DD43}" destId="{E1DF025B-9986-B74F-994A-9F78E98D6CBA}" srcOrd="0" destOrd="0" parTransId="{BC07B1DD-126E-9C48-B1D3-37D4384D9BCC}" sibTransId="{84ABFC46-7B0E-D64F-8AA7-4CFD71EBF9C2}"/>
    <dgm:cxn modelId="{A7099129-40F4-9249-BE87-A756915CE8EF}" type="presOf" srcId="{6DDAB3CB-561D-534F-A202-7C09E614ADA3}" destId="{AC89B98D-8E13-6D45-8DDB-F58946374C5D}" srcOrd="0" destOrd="0" presId="urn:microsoft.com/office/officeart/2005/8/layout/hierarchy6"/>
    <dgm:cxn modelId="{D51B1F67-E5C8-9745-9E94-1F8DC5FDDFC4}" type="presOf" srcId="{2D7CDB65-608B-1842-9923-F2DE2D082870}" destId="{FD3E4E3A-4CF4-8744-A15B-42149C66A92C}" srcOrd="0" destOrd="0" presId="urn:microsoft.com/office/officeart/2005/8/layout/hierarchy6"/>
    <dgm:cxn modelId="{F74D6861-A72E-2B4A-9AF6-4430B0742C86}" type="presOf" srcId="{88DF9BA4-263C-0243-A419-580CB1D3574B}" destId="{103539AD-D203-8741-9411-1865E213A5DD}" srcOrd="0" destOrd="0" presId="urn:microsoft.com/office/officeart/2005/8/layout/hierarchy6"/>
    <dgm:cxn modelId="{383B4C0C-FE3F-D148-A04B-23A35FE970CC}" type="presOf" srcId="{4AEEFA0B-A209-3945-9EF3-AFA1F7DEB6E7}" destId="{89E5C83D-8FA6-D44C-917A-B96FB6F86DA2}" srcOrd="0" destOrd="0" presId="urn:microsoft.com/office/officeart/2005/8/layout/hierarchy6"/>
    <dgm:cxn modelId="{DDA617D3-9FF3-7145-BD77-E48A39C33959}" type="presOf" srcId="{8DEC36C9-9B3A-5D49-AB3B-B5D0DD0A71D5}" destId="{0977C60B-A1D4-1E46-9429-A3A4FC000153}" srcOrd="0" destOrd="0" presId="urn:microsoft.com/office/officeart/2005/8/layout/hierarchy6"/>
    <dgm:cxn modelId="{3F0E60E8-7759-A941-A38B-E6A309A393FC}" type="presOf" srcId="{2DEF338F-8EF2-524D-9F5A-1F84E6093668}" destId="{6088A31C-7AD4-7A4F-863B-8982BE03CCD6}" srcOrd="0" destOrd="0" presId="urn:microsoft.com/office/officeart/2005/8/layout/hierarchy6"/>
    <dgm:cxn modelId="{CF370F8D-95C9-DC46-9813-5E8D9FA90077}" type="presOf" srcId="{088C38A4-D5E5-8B47-B5B0-8DBF1608DD43}" destId="{4A6EB64F-ED4C-E444-AC0A-8305F9032918}" srcOrd="0" destOrd="0" presId="urn:microsoft.com/office/officeart/2005/8/layout/hierarchy6"/>
    <dgm:cxn modelId="{991DA29A-DAAB-3343-9A31-A6E00F2CB070}" srcId="{2DEF338F-8EF2-524D-9F5A-1F84E6093668}" destId="{613BFF4D-E42B-034A-BB0A-8A18B05DDD16}" srcOrd="1" destOrd="0" parTransId="{82237640-C1B9-034C-A9FB-8D906C96CC2D}" sibTransId="{4D3408DD-2865-9A4D-8BAD-B2E81D3BA9C0}"/>
    <dgm:cxn modelId="{8B54FF47-46C2-0945-B2D2-BE5AADD2C076}" srcId="{6DDAB3CB-561D-534F-A202-7C09E614ADA3}" destId="{088C38A4-D5E5-8B47-B5B0-8DBF1608DD43}" srcOrd="0" destOrd="0" parTransId="{12FE99EB-22CE-0645-ABFE-A8AAF8288ED8}" sibTransId="{F04D042A-80C1-9E48-BB6F-01D98ACD5474}"/>
    <dgm:cxn modelId="{09C3EA9F-D562-5C46-93E3-941FA0299C31}" type="presOf" srcId="{D6015285-01BF-554C-BC69-74FB29A365CE}" destId="{C5E42996-A142-B841-85DD-3C450FF7F48D}" srcOrd="0" destOrd="0" presId="urn:microsoft.com/office/officeart/2005/8/layout/hierarchy6"/>
    <dgm:cxn modelId="{1B4C3515-0B35-F044-85C4-762E9E29570E}" type="presOf" srcId="{BC07B1DD-126E-9C48-B1D3-37D4384D9BCC}" destId="{6D6C56AF-FFFD-D34A-97FF-E2B9DBA0C2AC}" srcOrd="0" destOrd="0" presId="urn:microsoft.com/office/officeart/2005/8/layout/hierarchy6"/>
    <dgm:cxn modelId="{ED35AE67-14CB-7F4C-9DBB-BC4ED45826B1}" type="presOf" srcId="{E1DF025B-9986-B74F-994A-9F78E98D6CBA}" destId="{C3BFB484-FC93-8642-937E-04CF56534D2C}" srcOrd="0" destOrd="0" presId="urn:microsoft.com/office/officeart/2005/8/layout/hierarchy6"/>
    <dgm:cxn modelId="{F82630AE-803C-1C49-AF32-7E62DA1BDB93}" type="presOf" srcId="{A7E5E1A7-5337-A94F-9774-B29585B3E123}" destId="{5976BDF3-08BD-1444-BDE4-544E1D09468D}" srcOrd="0" destOrd="0" presId="urn:microsoft.com/office/officeart/2005/8/layout/hierarchy6"/>
    <dgm:cxn modelId="{84A5EEC7-ADB0-064F-A399-23B69E4D1E2B}" srcId="{2DEF338F-8EF2-524D-9F5A-1F84E6093668}" destId="{8DEC36C9-9B3A-5D49-AB3B-B5D0DD0A71D5}" srcOrd="0" destOrd="0" parTransId="{D6015285-01BF-554C-BC69-74FB29A365CE}" sibTransId="{9A86CB68-10A6-3149-9710-E0F00FACF2BD}"/>
    <dgm:cxn modelId="{A401F254-68AD-3F4B-98ED-A60343AC3127}" type="presOf" srcId="{DAF1EBCB-78F4-B444-8D38-FA26CFB8F49F}" destId="{D95A54F8-EC0A-F544-AFAE-9E47044BEDBF}" srcOrd="0" destOrd="0" presId="urn:microsoft.com/office/officeart/2005/8/layout/hierarchy6"/>
    <dgm:cxn modelId="{B795CABB-54DB-3E4A-8D0F-6459AFF101A3}" type="presOf" srcId="{E1B48743-DA30-534A-A766-04F66DE49A0F}" destId="{D2A20CEE-9D67-1B4C-957A-E51952099628}" srcOrd="0" destOrd="0" presId="urn:microsoft.com/office/officeart/2005/8/layout/hierarchy6"/>
    <dgm:cxn modelId="{FD556256-2457-3D4F-9C16-E89C110BECD9}" srcId="{E1B48743-DA30-534A-A766-04F66DE49A0F}" destId="{DAF1EBCB-78F4-B444-8D38-FA26CFB8F49F}" srcOrd="0" destOrd="0" parTransId="{88DF9BA4-263C-0243-A419-580CB1D3574B}" sibTransId="{2A271CC5-2E6A-9D4A-8E07-247049826D28}"/>
    <dgm:cxn modelId="{FDD2AFAC-A262-044A-964E-C33338420A24}" srcId="{E1DF025B-9986-B74F-994A-9F78E98D6CBA}" destId="{E1B48743-DA30-534A-A766-04F66DE49A0F}" srcOrd="1" destOrd="0" parTransId="{876A8E67-27C0-5845-B52E-36C76BB19E7A}" sibTransId="{9F0AB96B-471C-B646-A06E-F558E3513B29}"/>
    <dgm:cxn modelId="{DB6E3AA4-648D-6E44-BE23-9BC6FB971147}" srcId="{E1DF025B-9986-B74F-994A-9F78E98D6CBA}" destId="{2DEF338F-8EF2-524D-9F5A-1F84E6093668}" srcOrd="0" destOrd="0" parTransId="{4AEEFA0B-A209-3945-9EF3-AFA1F7DEB6E7}" sibTransId="{7C24C5E6-5AE7-1344-9318-F4FEFEFAA2CD}"/>
    <dgm:cxn modelId="{FAD89115-1B7A-784E-80EF-771B7E9DE6D3}" type="presParOf" srcId="{AC89B98D-8E13-6D45-8DDB-F58946374C5D}" destId="{C0D09B0C-EB50-B046-83DE-7D76A9A3DF85}" srcOrd="0" destOrd="0" presId="urn:microsoft.com/office/officeart/2005/8/layout/hierarchy6"/>
    <dgm:cxn modelId="{C29CADB4-80B4-C940-8796-828359FD30FC}" type="presParOf" srcId="{C0D09B0C-EB50-B046-83DE-7D76A9A3DF85}" destId="{F57D329A-F264-CE48-AD83-5DE63910C4C7}" srcOrd="0" destOrd="0" presId="urn:microsoft.com/office/officeart/2005/8/layout/hierarchy6"/>
    <dgm:cxn modelId="{4218DA1F-330A-594B-A8C2-9630CC8FC253}" type="presParOf" srcId="{F57D329A-F264-CE48-AD83-5DE63910C4C7}" destId="{5B213529-B12D-064B-9053-20B49961326F}" srcOrd="0" destOrd="0" presId="urn:microsoft.com/office/officeart/2005/8/layout/hierarchy6"/>
    <dgm:cxn modelId="{5585FB6C-F324-A846-B7EB-7224AF86B45B}" type="presParOf" srcId="{5B213529-B12D-064B-9053-20B49961326F}" destId="{4A6EB64F-ED4C-E444-AC0A-8305F9032918}" srcOrd="0" destOrd="0" presId="urn:microsoft.com/office/officeart/2005/8/layout/hierarchy6"/>
    <dgm:cxn modelId="{1EC28181-6769-AF48-BCAC-96E7078D4877}" type="presParOf" srcId="{5B213529-B12D-064B-9053-20B49961326F}" destId="{E8002A02-FEAA-DB41-B071-10BDC6439432}" srcOrd="1" destOrd="0" presId="urn:microsoft.com/office/officeart/2005/8/layout/hierarchy6"/>
    <dgm:cxn modelId="{6D876649-D45D-354B-AC16-F4770259B800}" type="presParOf" srcId="{E8002A02-FEAA-DB41-B071-10BDC6439432}" destId="{6D6C56AF-FFFD-D34A-97FF-E2B9DBA0C2AC}" srcOrd="0" destOrd="0" presId="urn:microsoft.com/office/officeart/2005/8/layout/hierarchy6"/>
    <dgm:cxn modelId="{1C00DA60-0208-574E-8C42-31FB2668F082}" type="presParOf" srcId="{E8002A02-FEAA-DB41-B071-10BDC6439432}" destId="{B700C984-3EF9-414C-BCC4-4CE95172D7ED}" srcOrd="1" destOrd="0" presId="urn:microsoft.com/office/officeart/2005/8/layout/hierarchy6"/>
    <dgm:cxn modelId="{4E34080B-992B-1548-901B-66992FE48768}" type="presParOf" srcId="{B700C984-3EF9-414C-BCC4-4CE95172D7ED}" destId="{C3BFB484-FC93-8642-937E-04CF56534D2C}" srcOrd="0" destOrd="0" presId="urn:microsoft.com/office/officeart/2005/8/layout/hierarchy6"/>
    <dgm:cxn modelId="{D30F2092-0BA8-9047-8187-069E9B90C20F}" type="presParOf" srcId="{B700C984-3EF9-414C-BCC4-4CE95172D7ED}" destId="{752254E0-689A-1D44-8A5B-54B37382E29F}" srcOrd="1" destOrd="0" presId="urn:microsoft.com/office/officeart/2005/8/layout/hierarchy6"/>
    <dgm:cxn modelId="{5FFDF14F-34EB-3842-A940-816B3A87AECB}" type="presParOf" srcId="{752254E0-689A-1D44-8A5B-54B37382E29F}" destId="{89E5C83D-8FA6-D44C-917A-B96FB6F86DA2}" srcOrd="0" destOrd="0" presId="urn:microsoft.com/office/officeart/2005/8/layout/hierarchy6"/>
    <dgm:cxn modelId="{5C6615A9-E516-5A4D-B04C-2B197E4E8B27}" type="presParOf" srcId="{752254E0-689A-1D44-8A5B-54B37382E29F}" destId="{B9A3D676-7A15-F54C-A467-4553D4A9C415}" srcOrd="1" destOrd="0" presId="urn:microsoft.com/office/officeart/2005/8/layout/hierarchy6"/>
    <dgm:cxn modelId="{63C50A79-9296-384D-8A6F-4D1BE388B67E}" type="presParOf" srcId="{B9A3D676-7A15-F54C-A467-4553D4A9C415}" destId="{6088A31C-7AD4-7A4F-863B-8982BE03CCD6}" srcOrd="0" destOrd="0" presId="urn:microsoft.com/office/officeart/2005/8/layout/hierarchy6"/>
    <dgm:cxn modelId="{558DC998-C8E7-3941-ABB9-BAAF94D77B00}" type="presParOf" srcId="{B9A3D676-7A15-F54C-A467-4553D4A9C415}" destId="{2CD3590F-5964-9149-8366-85E148BBE61C}" srcOrd="1" destOrd="0" presId="urn:microsoft.com/office/officeart/2005/8/layout/hierarchy6"/>
    <dgm:cxn modelId="{84B71613-2E98-9A47-A6C3-AD33C292D69A}" type="presParOf" srcId="{2CD3590F-5964-9149-8366-85E148BBE61C}" destId="{C5E42996-A142-B841-85DD-3C450FF7F48D}" srcOrd="0" destOrd="0" presId="urn:microsoft.com/office/officeart/2005/8/layout/hierarchy6"/>
    <dgm:cxn modelId="{2B705351-422A-E742-86B7-D3F031C706C0}" type="presParOf" srcId="{2CD3590F-5964-9149-8366-85E148BBE61C}" destId="{1E3F6325-616C-A04E-B927-3EAD2ACEF4EB}" srcOrd="1" destOrd="0" presId="urn:microsoft.com/office/officeart/2005/8/layout/hierarchy6"/>
    <dgm:cxn modelId="{F30938F1-7252-894C-BF83-260E7914C2AB}" type="presParOf" srcId="{1E3F6325-616C-A04E-B927-3EAD2ACEF4EB}" destId="{0977C60B-A1D4-1E46-9429-A3A4FC000153}" srcOrd="0" destOrd="0" presId="urn:microsoft.com/office/officeart/2005/8/layout/hierarchy6"/>
    <dgm:cxn modelId="{03375776-447A-BB41-830C-BC3971A71DE0}" type="presParOf" srcId="{1E3F6325-616C-A04E-B927-3EAD2ACEF4EB}" destId="{7F0E9661-8A20-A44D-B432-563BF4380394}" srcOrd="1" destOrd="0" presId="urn:microsoft.com/office/officeart/2005/8/layout/hierarchy6"/>
    <dgm:cxn modelId="{E50ED856-2B9F-1147-99D1-697493CB4EB1}" type="presParOf" srcId="{2CD3590F-5964-9149-8366-85E148BBE61C}" destId="{6A4BB10C-4FC0-D14C-8EE2-0B43FD213456}" srcOrd="2" destOrd="0" presId="urn:microsoft.com/office/officeart/2005/8/layout/hierarchy6"/>
    <dgm:cxn modelId="{74CDD6FF-2CDE-B743-9E68-E14ACCBF4B28}" type="presParOf" srcId="{2CD3590F-5964-9149-8366-85E148BBE61C}" destId="{5E0F1D0B-B4FF-B44E-8847-9578750F730C}" srcOrd="3" destOrd="0" presId="urn:microsoft.com/office/officeart/2005/8/layout/hierarchy6"/>
    <dgm:cxn modelId="{C6797483-5989-9A4D-B207-E83607570DF0}" type="presParOf" srcId="{5E0F1D0B-B4FF-B44E-8847-9578750F730C}" destId="{B5B02999-8F6D-2E4F-AE1B-4190E7961C1D}" srcOrd="0" destOrd="0" presId="urn:microsoft.com/office/officeart/2005/8/layout/hierarchy6"/>
    <dgm:cxn modelId="{CEAE3DFA-72D0-E24F-A5C3-490B43E3D88A}" type="presParOf" srcId="{5E0F1D0B-B4FF-B44E-8847-9578750F730C}" destId="{5CAFD249-D69B-554B-8097-0C3AF9FAB41E}" srcOrd="1" destOrd="0" presId="urn:microsoft.com/office/officeart/2005/8/layout/hierarchy6"/>
    <dgm:cxn modelId="{A4CA3909-289D-BC46-AF1E-62C16F24E1E8}" type="presParOf" srcId="{752254E0-689A-1D44-8A5B-54B37382E29F}" destId="{E4C88942-1546-8C4F-A515-AACE2B8254FA}" srcOrd="2" destOrd="0" presId="urn:microsoft.com/office/officeart/2005/8/layout/hierarchy6"/>
    <dgm:cxn modelId="{26653435-9A66-764B-A38C-626840382221}" type="presParOf" srcId="{752254E0-689A-1D44-8A5B-54B37382E29F}" destId="{CD575F9A-BD7D-5E46-B8E7-B6B3A03DFD51}" srcOrd="3" destOrd="0" presId="urn:microsoft.com/office/officeart/2005/8/layout/hierarchy6"/>
    <dgm:cxn modelId="{F94D87C4-91CD-F540-854E-A5AC08BC6FB1}" type="presParOf" srcId="{CD575F9A-BD7D-5E46-B8E7-B6B3A03DFD51}" destId="{D2A20CEE-9D67-1B4C-957A-E51952099628}" srcOrd="0" destOrd="0" presId="urn:microsoft.com/office/officeart/2005/8/layout/hierarchy6"/>
    <dgm:cxn modelId="{02D6994A-AC82-B448-A06D-B4505AB06414}" type="presParOf" srcId="{CD575F9A-BD7D-5E46-B8E7-B6B3A03DFD51}" destId="{A565136A-DCDD-594F-BC71-89E1D37F6BDD}" srcOrd="1" destOrd="0" presId="urn:microsoft.com/office/officeart/2005/8/layout/hierarchy6"/>
    <dgm:cxn modelId="{4FF5AC0D-7D4C-524C-BEF9-2FDA4220A9D0}" type="presParOf" srcId="{A565136A-DCDD-594F-BC71-89E1D37F6BDD}" destId="{103539AD-D203-8741-9411-1865E213A5DD}" srcOrd="0" destOrd="0" presId="urn:microsoft.com/office/officeart/2005/8/layout/hierarchy6"/>
    <dgm:cxn modelId="{8513869D-5423-9F42-A33B-BDB8F670E18C}" type="presParOf" srcId="{A565136A-DCDD-594F-BC71-89E1D37F6BDD}" destId="{0B37F464-5E0C-A646-8B2B-E7BAA7CE350B}" srcOrd="1" destOrd="0" presId="urn:microsoft.com/office/officeart/2005/8/layout/hierarchy6"/>
    <dgm:cxn modelId="{A6F2CFC9-1C63-C046-A44D-29B58F31EE39}" type="presParOf" srcId="{0B37F464-5E0C-A646-8B2B-E7BAA7CE350B}" destId="{D95A54F8-EC0A-F544-AFAE-9E47044BEDBF}" srcOrd="0" destOrd="0" presId="urn:microsoft.com/office/officeart/2005/8/layout/hierarchy6"/>
    <dgm:cxn modelId="{4B2336F6-32D7-054C-9A67-D601644DA3FF}" type="presParOf" srcId="{0B37F464-5E0C-A646-8B2B-E7BAA7CE350B}" destId="{F04BDDB9-A024-3443-8E1E-F792FB890D1F}" srcOrd="1" destOrd="0" presId="urn:microsoft.com/office/officeart/2005/8/layout/hierarchy6"/>
    <dgm:cxn modelId="{E4427B58-3639-7B4C-8F58-FED78857DA3A}" type="presParOf" srcId="{A565136A-DCDD-594F-BC71-89E1D37F6BDD}" destId="{FD3E4E3A-4CF4-8744-A15B-42149C66A92C}" srcOrd="2" destOrd="0" presId="urn:microsoft.com/office/officeart/2005/8/layout/hierarchy6"/>
    <dgm:cxn modelId="{E111AEE9-CFA4-A543-A10C-567FE90A5226}" type="presParOf" srcId="{A565136A-DCDD-594F-BC71-89E1D37F6BDD}" destId="{87C7BEF8-C766-B54F-BBE5-E73F193CE90B}" srcOrd="3" destOrd="0" presId="urn:microsoft.com/office/officeart/2005/8/layout/hierarchy6"/>
    <dgm:cxn modelId="{209FD584-365C-5E4E-BD38-0D93C1E7042D}" type="presParOf" srcId="{87C7BEF8-C766-B54F-BBE5-E73F193CE90B}" destId="{5976BDF3-08BD-1444-BDE4-544E1D09468D}" srcOrd="0" destOrd="0" presId="urn:microsoft.com/office/officeart/2005/8/layout/hierarchy6"/>
    <dgm:cxn modelId="{D8AD211C-6622-2042-8C05-6FD13EB8C40D}" type="presParOf" srcId="{87C7BEF8-C766-B54F-BBE5-E73F193CE90B}" destId="{66292A3B-1DB0-9B4C-8CAC-77DECE46A2C8}" srcOrd="1" destOrd="0" presId="urn:microsoft.com/office/officeart/2005/8/layout/hierarchy6"/>
    <dgm:cxn modelId="{121071E0-607F-2F4A-8141-4B8195912F89}" type="presParOf" srcId="{AC89B98D-8E13-6D45-8DDB-F58946374C5D}" destId="{ADDE8134-F52A-9D4F-9947-EDE938F317A4}"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DAB3CB-561D-534F-A202-7C09E614ADA3}" type="doc">
      <dgm:prSet loTypeId="urn:microsoft.com/office/officeart/2005/8/layout/hierarchy6" loCatId="" qsTypeId="urn:microsoft.com/office/officeart/2005/8/quickstyle/simple4" qsCatId="simple" csTypeId="urn:microsoft.com/office/officeart/2005/8/colors/colorful3" csCatId="colorful" phldr="1"/>
      <dgm:spPr/>
      <dgm:t>
        <a:bodyPr/>
        <a:lstStyle/>
        <a:p>
          <a:endParaRPr lang="en-US"/>
        </a:p>
      </dgm:t>
    </dgm:pt>
    <dgm:pt modelId="{088C38A4-D5E5-8B47-B5B0-8DBF1608DD43}">
      <dgm:prSet phldrT="[Text]"/>
      <dgm:spPr/>
      <dgm:t>
        <a:bodyPr/>
        <a:lstStyle/>
        <a:p>
          <a:r>
            <a:rPr lang="en-US" dirty="0">
              <a:solidFill>
                <a:srgbClr val="000000"/>
              </a:solidFill>
            </a:rPr>
            <a:t>UMBC’s Mission</a:t>
          </a:r>
        </a:p>
      </dgm:t>
    </dgm:pt>
    <dgm:pt modelId="{12FE99EB-22CE-0645-ABFE-A8AAF8288ED8}" type="parTrans" cxnId="{8B54FF47-46C2-0945-B2D2-BE5AADD2C076}">
      <dgm:prSet/>
      <dgm:spPr/>
      <dgm:t>
        <a:bodyPr/>
        <a:lstStyle/>
        <a:p>
          <a:endParaRPr lang="en-US"/>
        </a:p>
      </dgm:t>
    </dgm:pt>
    <dgm:pt modelId="{F04D042A-80C1-9E48-BB6F-01D98ACD5474}" type="sibTrans" cxnId="{8B54FF47-46C2-0945-B2D2-BE5AADD2C076}">
      <dgm:prSet/>
      <dgm:spPr/>
      <dgm:t>
        <a:bodyPr/>
        <a:lstStyle/>
        <a:p>
          <a:endParaRPr lang="en-US"/>
        </a:p>
      </dgm:t>
    </dgm:pt>
    <dgm:pt modelId="{E713FEDA-C085-894C-B66D-875F0E4874CE}">
      <dgm:prSet/>
      <dgm:spPr>
        <a:solidFill>
          <a:schemeClr val="tx1"/>
        </a:solidFill>
      </dgm:spPr>
      <dgm:t>
        <a:bodyPr/>
        <a:lstStyle/>
        <a:p>
          <a:r>
            <a:rPr lang="en-US" dirty="0">
              <a:solidFill>
                <a:schemeClr val="bg1"/>
              </a:solidFill>
            </a:rPr>
            <a:t>FC 1: Oral and Written Communication</a:t>
          </a:r>
        </a:p>
      </dgm:t>
    </dgm:pt>
    <dgm:pt modelId="{3434327C-B6BA-6445-A881-C6439BB4893E}" type="parTrans" cxnId="{DA581E0F-E24D-674A-9EFB-49120357A046}">
      <dgm:prSet/>
      <dgm:spPr/>
      <dgm:t>
        <a:bodyPr/>
        <a:lstStyle/>
        <a:p>
          <a:endParaRPr lang="en-US"/>
        </a:p>
      </dgm:t>
    </dgm:pt>
    <dgm:pt modelId="{914E4F7E-AF78-D140-AB14-154A54203804}" type="sibTrans" cxnId="{DA581E0F-E24D-674A-9EFB-49120357A046}">
      <dgm:prSet/>
      <dgm:spPr/>
      <dgm:t>
        <a:bodyPr/>
        <a:lstStyle/>
        <a:p>
          <a:endParaRPr lang="en-US"/>
        </a:p>
      </dgm:t>
    </dgm:pt>
    <dgm:pt modelId="{C0926699-D450-8847-BB4A-B8345603E6CF}">
      <dgm:prSet/>
      <dgm:spPr>
        <a:solidFill>
          <a:schemeClr val="accent1"/>
        </a:solidFill>
      </dgm:spPr>
      <dgm:t>
        <a:bodyPr/>
        <a:lstStyle/>
        <a:p>
          <a:r>
            <a:rPr lang="en-US" dirty="0">
              <a:solidFill>
                <a:srgbClr val="000000"/>
              </a:solidFill>
            </a:rPr>
            <a:t>OUE/FYS SLO 1</a:t>
          </a:r>
          <a:br>
            <a:rPr lang="en-US" dirty="0">
              <a:solidFill>
                <a:srgbClr val="000000"/>
              </a:solidFill>
            </a:rPr>
          </a:br>
          <a:r>
            <a:rPr lang="en-US" dirty="0">
              <a:solidFill>
                <a:srgbClr val="000000"/>
              </a:solidFill>
            </a:rPr>
            <a:t>Communication</a:t>
          </a:r>
        </a:p>
      </dgm:t>
    </dgm:pt>
    <dgm:pt modelId="{6F344EA4-E7F9-EF45-9E62-A56664A219C5}" type="parTrans" cxnId="{E8897ADC-E185-214E-87EA-DBFBE7FB91F8}">
      <dgm:prSet/>
      <dgm:spPr/>
      <dgm:t>
        <a:bodyPr/>
        <a:lstStyle/>
        <a:p>
          <a:endParaRPr lang="en-US"/>
        </a:p>
      </dgm:t>
    </dgm:pt>
    <dgm:pt modelId="{FF4F1EF9-056E-8441-847F-702674EE0FA0}" type="sibTrans" cxnId="{E8897ADC-E185-214E-87EA-DBFBE7FB91F8}">
      <dgm:prSet/>
      <dgm:spPr/>
      <dgm:t>
        <a:bodyPr/>
        <a:lstStyle/>
        <a:p>
          <a:endParaRPr lang="en-US"/>
        </a:p>
      </dgm:t>
    </dgm:pt>
    <dgm:pt modelId="{29A52670-5D2F-564F-9478-4D8CFC695412}">
      <dgm:prSet/>
      <dgm:spPr>
        <a:solidFill>
          <a:schemeClr val="accent6"/>
        </a:solidFill>
      </dgm:spPr>
      <dgm:t>
        <a:bodyPr/>
        <a:lstStyle/>
        <a:p>
          <a:r>
            <a:rPr lang="en-US" dirty="0">
              <a:solidFill>
                <a:schemeClr val="bg1"/>
              </a:solidFill>
            </a:rPr>
            <a:t>FYS 102 SLO 1: Communicate</a:t>
          </a:r>
        </a:p>
      </dgm:t>
    </dgm:pt>
    <dgm:pt modelId="{2B90DC28-BD9C-244B-A78A-AA00A22B8323}" type="parTrans" cxnId="{BE152426-CD9F-A947-A434-F56C0EA28478}">
      <dgm:prSet/>
      <dgm:spPr/>
      <dgm:t>
        <a:bodyPr/>
        <a:lstStyle/>
        <a:p>
          <a:endParaRPr lang="en-US"/>
        </a:p>
      </dgm:t>
    </dgm:pt>
    <dgm:pt modelId="{9FBC8458-3A93-ED4E-B45B-D949797094BD}" type="sibTrans" cxnId="{BE152426-CD9F-A947-A434-F56C0EA28478}">
      <dgm:prSet/>
      <dgm:spPr/>
      <dgm:t>
        <a:bodyPr/>
        <a:lstStyle/>
        <a:p>
          <a:endParaRPr lang="en-US"/>
        </a:p>
      </dgm:t>
    </dgm:pt>
    <dgm:pt modelId="{35B185F9-BA1E-EC49-A0B8-409569AE4F49}">
      <dgm:prSet/>
      <dgm:spPr>
        <a:solidFill>
          <a:schemeClr val="accent2">
            <a:lumMod val="75000"/>
          </a:schemeClr>
        </a:solidFill>
      </dgm:spPr>
      <dgm:t>
        <a:bodyPr/>
        <a:lstStyle/>
        <a:p>
          <a:r>
            <a:rPr lang="en-US" dirty="0">
              <a:solidFill>
                <a:srgbClr val="FFFFFF"/>
              </a:solidFill>
            </a:rPr>
            <a:t>Service Learning Project</a:t>
          </a:r>
        </a:p>
      </dgm:t>
    </dgm:pt>
    <dgm:pt modelId="{D931B693-40B4-584A-BD53-4B45A515E598}" type="parTrans" cxnId="{A5F0F8A1-A890-C941-BAD2-0B57A6B3BEAE}">
      <dgm:prSet/>
      <dgm:spPr/>
      <dgm:t>
        <a:bodyPr/>
        <a:lstStyle/>
        <a:p>
          <a:endParaRPr lang="en-US"/>
        </a:p>
      </dgm:t>
    </dgm:pt>
    <dgm:pt modelId="{4EFCA1CA-CD33-A54F-A9A4-C09DF5F6C76F}" type="sibTrans" cxnId="{A5F0F8A1-A890-C941-BAD2-0B57A6B3BEAE}">
      <dgm:prSet/>
      <dgm:spPr/>
      <dgm:t>
        <a:bodyPr/>
        <a:lstStyle/>
        <a:p>
          <a:endParaRPr lang="en-US"/>
        </a:p>
      </dgm:t>
    </dgm:pt>
    <dgm:pt modelId="{2815589E-FBA4-1147-8BD9-FD9D5AA04C77}">
      <dgm:prSet/>
      <dgm:spPr>
        <a:solidFill>
          <a:schemeClr val="accent2">
            <a:lumMod val="75000"/>
          </a:schemeClr>
        </a:solidFill>
      </dgm:spPr>
      <dgm:t>
        <a:bodyPr/>
        <a:lstStyle/>
        <a:p>
          <a:r>
            <a:rPr lang="en-US" dirty="0">
              <a:solidFill>
                <a:schemeClr val="bg1"/>
              </a:solidFill>
            </a:rPr>
            <a:t>Service Learning Project</a:t>
          </a:r>
        </a:p>
      </dgm:t>
    </dgm:pt>
    <dgm:pt modelId="{4048BA0F-76F4-D245-9CC2-07D37EF2C707}">
      <dgm:prSet/>
      <dgm:spPr>
        <a:solidFill>
          <a:schemeClr val="accent6"/>
        </a:solidFill>
      </dgm:spPr>
      <dgm:t>
        <a:bodyPr/>
        <a:lstStyle/>
        <a:p>
          <a:r>
            <a:rPr lang="en-US" dirty="0">
              <a:solidFill>
                <a:srgbClr val="FFFFFF"/>
              </a:solidFill>
            </a:rPr>
            <a:t>FYS 102 SLO 3-5: Synthesize Social Justice resources</a:t>
          </a:r>
        </a:p>
      </dgm:t>
    </dgm:pt>
    <dgm:pt modelId="{3B5115AE-6F1B-BB4B-B3F8-C619B48F0D77}" type="sibTrans" cxnId="{619902D9-2F01-6B4B-BE93-8A8394EE6352}">
      <dgm:prSet/>
      <dgm:spPr/>
      <dgm:t>
        <a:bodyPr/>
        <a:lstStyle/>
        <a:p>
          <a:endParaRPr lang="en-US"/>
        </a:p>
      </dgm:t>
    </dgm:pt>
    <dgm:pt modelId="{9313B244-847A-1A47-97B7-AECE00D06EF2}" type="parTrans" cxnId="{619902D9-2F01-6B4B-BE93-8A8394EE6352}">
      <dgm:prSet/>
      <dgm:spPr/>
      <dgm:t>
        <a:bodyPr/>
        <a:lstStyle/>
        <a:p>
          <a:endParaRPr lang="en-US"/>
        </a:p>
      </dgm:t>
    </dgm:pt>
    <dgm:pt modelId="{27DCB328-28CE-CD4E-B744-C5CF16758890}" type="sibTrans" cxnId="{E7755F01-BCB4-0043-82C1-78DACCC39A82}">
      <dgm:prSet/>
      <dgm:spPr/>
      <dgm:t>
        <a:bodyPr/>
        <a:lstStyle/>
        <a:p>
          <a:endParaRPr lang="en-US"/>
        </a:p>
      </dgm:t>
    </dgm:pt>
    <dgm:pt modelId="{139FA884-CFEA-584F-9B7F-913015B30F2C}" type="parTrans" cxnId="{E7755F01-BCB4-0043-82C1-78DACCC39A82}">
      <dgm:prSet/>
      <dgm:spPr/>
      <dgm:t>
        <a:bodyPr/>
        <a:lstStyle/>
        <a:p>
          <a:endParaRPr lang="en-US"/>
        </a:p>
      </dgm:t>
    </dgm:pt>
    <dgm:pt modelId="{DC0667A5-AF4E-FD4F-8A91-4B179AEF84EE}">
      <dgm:prSet/>
      <dgm:spPr>
        <a:solidFill>
          <a:schemeClr val="accent1"/>
        </a:solidFill>
      </dgm:spPr>
      <dgm:t>
        <a:bodyPr/>
        <a:lstStyle/>
        <a:p>
          <a:r>
            <a:rPr lang="en-US" dirty="0">
              <a:solidFill>
                <a:srgbClr val="000000"/>
              </a:solidFill>
            </a:rPr>
            <a:t>OUE/FYS SLO 5-7</a:t>
          </a:r>
          <a:br>
            <a:rPr lang="en-US" dirty="0">
              <a:solidFill>
                <a:srgbClr val="000000"/>
              </a:solidFill>
            </a:rPr>
          </a:br>
          <a:r>
            <a:rPr lang="en-US" dirty="0">
              <a:solidFill>
                <a:srgbClr val="000000"/>
              </a:solidFill>
            </a:rPr>
            <a:t>Literacy, Resilience, Integrative Learning</a:t>
          </a:r>
        </a:p>
      </dgm:t>
    </dgm:pt>
    <dgm:pt modelId="{98998229-2FC9-AC42-870C-41C4D335ACF8}">
      <dgm:prSet/>
      <dgm:spPr>
        <a:solidFill>
          <a:schemeClr val="tx1"/>
        </a:solidFill>
      </dgm:spPr>
      <dgm:t>
        <a:bodyPr/>
        <a:lstStyle/>
        <a:p>
          <a:r>
            <a:rPr lang="en-US" dirty="0">
              <a:solidFill>
                <a:schemeClr val="bg1"/>
              </a:solidFill>
            </a:rPr>
            <a:t>FC5: Information Literacy</a:t>
          </a:r>
        </a:p>
      </dgm:t>
    </dgm:pt>
    <dgm:pt modelId="{472CB7B6-03E8-FD4B-BC2E-4DEEA6D71589}" type="sibTrans" cxnId="{66CBB545-A983-AA4F-9FD6-3968B8D2F01A}">
      <dgm:prSet/>
      <dgm:spPr/>
      <dgm:t>
        <a:bodyPr/>
        <a:lstStyle/>
        <a:p>
          <a:endParaRPr lang="en-US"/>
        </a:p>
      </dgm:t>
    </dgm:pt>
    <dgm:pt modelId="{88B3CF47-27CC-FA49-8CFA-F5AEDC4F1B5D}" type="parTrans" cxnId="{66CBB545-A983-AA4F-9FD6-3968B8D2F01A}">
      <dgm:prSet/>
      <dgm:spPr/>
      <dgm:t>
        <a:bodyPr/>
        <a:lstStyle/>
        <a:p>
          <a:endParaRPr lang="en-US"/>
        </a:p>
      </dgm:t>
    </dgm:pt>
    <dgm:pt modelId="{367DF1DE-2222-7D4F-BEEA-59D0650ACB25}" type="sibTrans" cxnId="{D1D78568-3C36-8744-A7BC-693ECB5AE48E}">
      <dgm:prSet/>
      <dgm:spPr/>
      <dgm:t>
        <a:bodyPr/>
        <a:lstStyle/>
        <a:p>
          <a:endParaRPr lang="en-US"/>
        </a:p>
      </dgm:t>
    </dgm:pt>
    <dgm:pt modelId="{6078C6EA-53A6-D744-B91A-C964AEB94EE1}" type="parTrans" cxnId="{D1D78568-3C36-8744-A7BC-693ECB5AE48E}">
      <dgm:prSet/>
      <dgm:spPr/>
      <dgm:t>
        <a:bodyPr/>
        <a:lstStyle/>
        <a:p>
          <a:endParaRPr lang="en-US"/>
        </a:p>
      </dgm:t>
    </dgm:pt>
    <dgm:pt modelId="{8CABF0EE-A0FB-E54B-9BE0-640F9297A460}">
      <dgm:prSet/>
      <dgm:spPr>
        <a:solidFill>
          <a:schemeClr val="accent2">
            <a:lumMod val="75000"/>
          </a:schemeClr>
        </a:solidFill>
      </dgm:spPr>
      <dgm:t>
        <a:bodyPr/>
        <a:lstStyle/>
        <a:p>
          <a:r>
            <a:rPr lang="en-US" dirty="0">
              <a:solidFill>
                <a:srgbClr val="FFFFFF"/>
              </a:solidFill>
            </a:rPr>
            <a:t>Service Learning Project</a:t>
          </a:r>
        </a:p>
      </dgm:t>
    </dgm:pt>
    <dgm:pt modelId="{DB28D9EC-988A-6440-9BB7-10360C2AAA52}">
      <dgm:prSet/>
      <dgm:spPr>
        <a:solidFill>
          <a:schemeClr val="accent6"/>
        </a:solidFill>
      </dgm:spPr>
      <dgm:t>
        <a:bodyPr/>
        <a:lstStyle/>
        <a:p>
          <a:r>
            <a:rPr lang="en-US" dirty="0">
              <a:solidFill>
                <a:srgbClr val="FFFFFF"/>
              </a:solidFill>
            </a:rPr>
            <a:t>FYS 102 SLO 2: Analyze systems</a:t>
          </a:r>
        </a:p>
      </dgm:t>
    </dgm:pt>
    <dgm:pt modelId="{239F6744-957C-5F41-95D8-DD9103D44139}" type="sibTrans" cxnId="{A989B91C-0FE4-B149-A2A2-96B8D670A346}">
      <dgm:prSet/>
      <dgm:spPr/>
      <dgm:t>
        <a:bodyPr/>
        <a:lstStyle/>
        <a:p>
          <a:endParaRPr lang="en-US"/>
        </a:p>
      </dgm:t>
    </dgm:pt>
    <dgm:pt modelId="{1183A78A-6902-3841-A223-0AB4291AA389}" type="parTrans" cxnId="{A989B91C-0FE4-B149-A2A2-96B8D670A346}">
      <dgm:prSet/>
      <dgm:spPr/>
      <dgm:t>
        <a:bodyPr/>
        <a:lstStyle/>
        <a:p>
          <a:endParaRPr lang="en-US"/>
        </a:p>
      </dgm:t>
    </dgm:pt>
    <dgm:pt modelId="{71EA084A-04B1-FC49-86F7-904AA9FB40C5}">
      <dgm:prSet/>
      <dgm:spPr>
        <a:solidFill>
          <a:schemeClr val="accent1"/>
        </a:solidFill>
      </dgm:spPr>
      <dgm:t>
        <a:bodyPr/>
        <a:lstStyle/>
        <a:p>
          <a:r>
            <a:rPr lang="en-US" dirty="0">
              <a:solidFill>
                <a:srgbClr val="000000"/>
              </a:solidFill>
            </a:rPr>
            <a:t>OUE/FYS SLO 3</a:t>
          </a:r>
          <a:br>
            <a:rPr lang="en-US" dirty="0">
              <a:solidFill>
                <a:srgbClr val="000000"/>
              </a:solidFill>
            </a:rPr>
          </a:br>
          <a:r>
            <a:rPr lang="en-US" dirty="0">
              <a:solidFill>
                <a:srgbClr val="000000"/>
              </a:solidFill>
            </a:rPr>
            <a:t>Analysis </a:t>
          </a:r>
        </a:p>
      </dgm:t>
    </dgm:pt>
    <dgm:pt modelId="{65B9FE4D-E5C7-4647-BE2C-E29279884A7C}" type="sibTrans" cxnId="{B50B6519-9E6E-AC47-9DB2-43B6616349B9}">
      <dgm:prSet/>
      <dgm:spPr/>
      <dgm:t>
        <a:bodyPr/>
        <a:lstStyle/>
        <a:p>
          <a:endParaRPr lang="en-US"/>
        </a:p>
      </dgm:t>
    </dgm:pt>
    <dgm:pt modelId="{A7428FD7-9610-124D-A41F-A00EF926E759}" type="parTrans" cxnId="{B50B6519-9E6E-AC47-9DB2-43B6616349B9}">
      <dgm:prSet/>
      <dgm:spPr/>
      <dgm:t>
        <a:bodyPr/>
        <a:lstStyle/>
        <a:p>
          <a:endParaRPr lang="en-US"/>
        </a:p>
      </dgm:t>
    </dgm:pt>
    <dgm:pt modelId="{F846677C-F37C-AB42-B3B6-E90C90D5B4A5}">
      <dgm:prSet/>
      <dgm:spPr>
        <a:solidFill>
          <a:schemeClr val="tx1"/>
        </a:solidFill>
      </dgm:spPr>
      <dgm:t>
        <a:bodyPr/>
        <a:lstStyle/>
        <a:p>
          <a:r>
            <a:rPr lang="en-US" dirty="0">
              <a:solidFill>
                <a:schemeClr val="bg1"/>
              </a:solidFill>
            </a:rPr>
            <a:t>FC 3: Critical Analysis &amp; Reasoning</a:t>
          </a:r>
        </a:p>
      </dgm:t>
    </dgm:pt>
    <dgm:pt modelId="{1913CB87-0520-8A4F-B285-9D5B2B1AC7B3}" type="sibTrans" cxnId="{7AEA2CB4-78E9-2F4D-9ED3-1913A4254CA9}">
      <dgm:prSet/>
      <dgm:spPr/>
      <dgm:t>
        <a:bodyPr/>
        <a:lstStyle/>
        <a:p>
          <a:endParaRPr lang="en-US"/>
        </a:p>
      </dgm:t>
    </dgm:pt>
    <dgm:pt modelId="{7F62A1CC-B975-DB40-909E-DA00440A7B80}" type="parTrans" cxnId="{7AEA2CB4-78E9-2F4D-9ED3-1913A4254CA9}">
      <dgm:prSet/>
      <dgm:spPr/>
      <dgm:t>
        <a:bodyPr/>
        <a:lstStyle/>
        <a:p>
          <a:endParaRPr lang="en-US"/>
        </a:p>
      </dgm:t>
    </dgm:pt>
    <dgm:pt modelId="{A0B7B70A-591A-A145-9FEB-C5E4EF979F67}" type="sibTrans" cxnId="{1BE55BB9-386C-FB48-953C-AAA268F690E8}">
      <dgm:prSet/>
      <dgm:spPr/>
      <dgm:t>
        <a:bodyPr/>
        <a:lstStyle/>
        <a:p>
          <a:endParaRPr lang="en-US"/>
        </a:p>
      </dgm:t>
    </dgm:pt>
    <dgm:pt modelId="{35A1C8BB-7CC5-174B-947B-97F4AB50436E}" type="parTrans" cxnId="{1BE55BB9-386C-FB48-953C-AAA268F690E8}">
      <dgm:prSet/>
      <dgm:spPr/>
      <dgm:t>
        <a:bodyPr/>
        <a:lstStyle/>
        <a:p>
          <a:endParaRPr lang="en-US"/>
        </a:p>
      </dgm:t>
    </dgm:pt>
    <dgm:pt modelId="{AC89B98D-8E13-6D45-8DDB-F58946374C5D}" type="pres">
      <dgm:prSet presAssocID="{6DDAB3CB-561D-534F-A202-7C09E614ADA3}" presName="mainComposite" presStyleCnt="0">
        <dgm:presLayoutVars>
          <dgm:chPref val="1"/>
          <dgm:dir/>
          <dgm:animOne val="branch"/>
          <dgm:animLvl val="lvl"/>
          <dgm:resizeHandles val="exact"/>
        </dgm:presLayoutVars>
      </dgm:prSet>
      <dgm:spPr/>
    </dgm:pt>
    <dgm:pt modelId="{C0D09B0C-EB50-B046-83DE-7D76A9A3DF85}" type="pres">
      <dgm:prSet presAssocID="{6DDAB3CB-561D-534F-A202-7C09E614ADA3}" presName="hierFlow" presStyleCnt="0"/>
      <dgm:spPr/>
    </dgm:pt>
    <dgm:pt modelId="{F57D329A-F264-CE48-AD83-5DE63910C4C7}" type="pres">
      <dgm:prSet presAssocID="{6DDAB3CB-561D-534F-A202-7C09E614ADA3}" presName="hierChild1" presStyleCnt="0">
        <dgm:presLayoutVars>
          <dgm:chPref val="1"/>
          <dgm:animOne val="branch"/>
          <dgm:animLvl val="lvl"/>
        </dgm:presLayoutVars>
      </dgm:prSet>
      <dgm:spPr/>
    </dgm:pt>
    <dgm:pt modelId="{5B213529-B12D-064B-9053-20B49961326F}" type="pres">
      <dgm:prSet presAssocID="{088C38A4-D5E5-8B47-B5B0-8DBF1608DD43}" presName="Name14" presStyleCnt="0"/>
      <dgm:spPr/>
    </dgm:pt>
    <dgm:pt modelId="{4A6EB64F-ED4C-E444-AC0A-8305F9032918}" type="pres">
      <dgm:prSet presAssocID="{088C38A4-D5E5-8B47-B5B0-8DBF1608DD43}" presName="level1Shape" presStyleLbl="node0" presStyleIdx="0" presStyleCnt="1">
        <dgm:presLayoutVars>
          <dgm:chPref val="3"/>
        </dgm:presLayoutVars>
      </dgm:prSet>
      <dgm:spPr/>
    </dgm:pt>
    <dgm:pt modelId="{E8002A02-FEAA-DB41-B071-10BDC6439432}" type="pres">
      <dgm:prSet presAssocID="{088C38A4-D5E5-8B47-B5B0-8DBF1608DD43}" presName="hierChild2" presStyleCnt="0"/>
      <dgm:spPr/>
    </dgm:pt>
    <dgm:pt modelId="{CB407569-B7B5-804B-B48E-53A4CB3D4DAB}" type="pres">
      <dgm:prSet presAssocID="{3434327C-B6BA-6445-A881-C6439BB4893E}" presName="Name19" presStyleLbl="parChTrans1D2" presStyleIdx="0" presStyleCnt="3"/>
      <dgm:spPr/>
    </dgm:pt>
    <dgm:pt modelId="{2E910221-154B-1440-A576-71CF73F28107}" type="pres">
      <dgm:prSet presAssocID="{E713FEDA-C085-894C-B66D-875F0E4874CE}" presName="Name21" presStyleCnt="0"/>
      <dgm:spPr/>
    </dgm:pt>
    <dgm:pt modelId="{9A692985-E318-A347-823C-4B92F097CD39}" type="pres">
      <dgm:prSet presAssocID="{E713FEDA-C085-894C-B66D-875F0E4874CE}" presName="level2Shape" presStyleLbl="node2" presStyleIdx="0" presStyleCnt="3"/>
      <dgm:spPr/>
    </dgm:pt>
    <dgm:pt modelId="{9EFC5962-02EE-2F4E-9720-1FA51BEF33A2}" type="pres">
      <dgm:prSet presAssocID="{E713FEDA-C085-894C-B66D-875F0E4874CE}" presName="hierChild3" presStyleCnt="0"/>
      <dgm:spPr/>
    </dgm:pt>
    <dgm:pt modelId="{2A42E313-153D-8F40-B213-E13536503AE5}" type="pres">
      <dgm:prSet presAssocID="{6F344EA4-E7F9-EF45-9E62-A56664A219C5}" presName="Name19" presStyleLbl="parChTrans1D3" presStyleIdx="0" presStyleCnt="3"/>
      <dgm:spPr/>
    </dgm:pt>
    <dgm:pt modelId="{DC1ABFCA-0849-DA49-9FC1-231D40CCDD29}" type="pres">
      <dgm:prSet presAssocID="{C0926699-D450-8847-BB4A-B8345603E6CF}" presName="Name21" presStyleCnt="0"/>
      <dgm:spPr/>
    </dgm:pt>
    <dgm:pt modelId="{6D54CB5A-DC54-1342-9BFE-392FFEE8B425}" type="pres">
      <dgm:prSet presAssocID="{C0926699-D450-8847-BB4A-B8345603E6CF}" presName="level2Shape" presStyleLbl="node3" presStyleIdx="0" presStyleCnt="3" custLinFactNeighborX="-430"/>
      <dgm:spPr/>
    </dgm:pt>
    <dgm:pt modelId="{09930BA0-262E-B847-A51E-A93AE7FD855E}" type="pres">
      <dgm:prSet presAssocID="{C0926699-D450-8847-BB4A-B8345603E6CF}" presName="hierChild3" presStyleCnt="0"/>
      <dgm:spPr/>
    </dgm:pt>
    <dgm:pt modelId="{24DB1764-15A7-DF44-BBA3-A031E57A4F57}" type="pres">
      <dgm:prSet presAssocID="{2B90DC28-BD9C-244B-A78A-AA00A22B8323}" presName="Name19" presStyleLbl="parChTrans1D4" presStyleIdx="0" presStyleCnt="6"/>
      <dgm:spPr/>
    </dgm:pt>
    <dgm:pt modelId="{553518DF-4EFA-254A-989A-56D190AB89F2}" type="pres">
      <dgm:prSet presAssocID="{29A52670-5D2F-564F-9478-4D8CFC695412}" presName="Name21" presStyleCnt="0"/>
      <dgm:spPr/>
    </dgm:pt>
    <dgm:pt modelId="{C585E7D0-E93E-A54B-AFD7-70A23A0A019A}" type="pres">
      <dgm:prSet presAssocID="{29A52670-5D2F-564F-9478-4D8CFC695412}" presName="level2Shape" presStyleLbl="node4" presStyleIdx="0" presStyleCnt="6"/>
      <dgm:spPr/>
    </dgm:pt>
    <dgm:pt modelId="{7570195E-8C98-054C-AD88-336F9ADE08B5}" type="pres">
      <dgm:prSet presAssocID="{29A52670-5D2F-564F-9478-4D8CFC695412}" presName="hierChild3" presStyleCnt="0"/>
      <dgm:spPr/>
    </dgm:pt>
    <dgm:pt modelId="{76FAC05D-3046-E541-8564-142784254820}" type="pres">
      <dgm:prSet presAssocID="{D931B693-40B4-584A-BD53-4B45A515E598}" presName="Name19" presStyleLbl="parChTrans1D4" presStyleIdx="1" presStyleCnt="6"/>
      <dgm:spPr/>
    </dgm:pt>
    <dgm:pt modelId="{271E9B6F-7975-F242-84E9-81C18EFCAF17}" type="pres">
      <dgm:prSet presAssocID="{35B185F9-BA1E-EC49-A0B8-409569AE4F49}" presName="Name21" presStyleCnt="0"/>
      <dgm:spPr/>
    </dgm:pt>
    <dgm:pt modelId="{0F6C3321-A7C6-D949-A8C9-9E326DB11556}" type="pres">
      <dgm:prSet presAssocID="{35B185F9-BA1E-EC49-A0B8-409569AE4F49}" presName="level2Shape" presStyleLbl="node4" presStyleIdx="1" presStyleCnt="6"/>
      <dgm:spPr/>
    </dgm:pt>
    <dgm:pt modelId="{BF23C416-147A-CF4F-8FB1-3E48FEA2A769}" type="pres">
      <dgm:prSet presAssocID="{35B185F9-BA1E-EC49-A0B8-409569AE4F49}" presName="hierChild3" presStyleCnt="0"/>
      <dgm:spPr/>
    </dgm:pt>
    <dgm:pt modelId="{AAF4C400-D271-A94A-B8F2-85A35E5D8009}" type="pres">
      <dgm:prSet presAssocID="{7F62A1CC-B975-DB40-909E-DA00440A7B80}" presName="Name19" presStyleLbl="parChTrans1D2" presStyleIdx="1" presStyleCnt="3"/>
      <dgm:spPr/>
    </dgm:pt>
    <dgm:pt modelId="{3939974F-D68F-FC45-A91C-63A89902058E}" type="pres">
      <dgm:prSet presAssocID="{F846677C-F37C-AB42-B3B6-E90C90D5B4A5}" presName="Name21" presStyleCnt="0"/>
      <dgm:spPr/>
    </dgm:pt>
    <dgm:pt modelId="{D94438FF-6B0C-2C44-A1DB-61FA3AD4257C}" type="pres">
      <dgm:prSet presAssocID="{F846677C-F37C-AB42-B3B6-E90C90D5B4A5}" presName="level2Shape" presStyleLbl="node2" presStyleIdx="1" presStyleCnt="3"/>
      <dgm:spPr/>
    </dgm:pt>
    <dgm:pt modelId="{4B136520-AFD6-A842-9F35-9F2EFBC8F258}" type="pres">
      <dgm:prSet presAssocID="{F846677C-F37C-AB42-B3B6-E90C90D5B4A5}" presName="hierChild3" presStyleCnt="0"/>
      <dgm:spPr/>
    </dgm:pt>
    <dgm:pt modelId="{5202F8C9-E64C-8140-ACE4-7BAF43526CB3}" type="pres">
      <dgm:prSet presAssocID="{35A1C8BB-7CC5-174B-947B-97F4AB50436E}" presName="Name19" presStyleLbl="parChTrans1D3" presStyleIdx="1" presStyleCnt="3"/>
      <dgm:spPr/>
    </dgm:pt>
    <dgm:pt modelId="{EE10365D-BC60-1045-9E99-536E569799C9}" type="pres">
      <dgm:prSet presAssocID="{71EA084A-04B1-FC49-86F7-904AA9FB40C5}" presName="Name21" presStyleCnt="0"/>
      <dgm:spPr/>
    </dgm:pt>
    <dgm:pt modelId="{B4978374-F4F3-6740-BA67-6D086236EA5E}" type="pres">
      <dgm:prSet presAssocID="{71EA084A-04B1-FC49-86F7-904AA9FB40C5}" presName="level2Shape" presStyleLbl="node3" presStyleIdx="1" presStyleCnt="3" custLinFactNeighborX="-430"/>
      <dgm:spPr/>
    </dgm:pt>
    <dgm:pt modelId="{FF686F9E-E48C-F74A-9D4F-81888A6067D2}" type="pres">
      <dgm:prSet presAssocID="{71EA084A-04B1-FC49-86F7-904AA9FB40C5}" presName="hierChild3" presStyleCnt="0"/>
      <dgm:spPr/>
    </dgm:pt>
    <dgm:pt modelId="{66B871D3-5D45-1347-BA2D-EBD0999D0887}" type="pres">
      <dgm:prSet presAssocID="{A7428FD7-9610-124D-A41F-A00EF926E759}" presName="Name19" presStyleLbl="parChTrans1D4" presStyleIdx="2" presStyleCnt="6"/>
      <dgm:spPr/>
    </dgm:pt>
    <dgm:pt modelId="{73CACA6F-AF8F-4944-9F63-4BC27AE294F7}" type="pres">
      <dgm:prSet presAssocID="{DB28D9EC-988A-6440-9BB7-10360C2AAA52}" presName="Name21" presStyleCnt="0"/>
      <dgm:spPr/>
    </dgm:pt>
    <dgm:pt modelId="{384E12BA-3E22-9F43-BE75-D89F5FC430F7}" type="pres">
      <dgm:prSet presAssocID="{DB28D9EC-988A-6440-9BB7-10360C2AAA52}" presName="level2Shape" presStyleLbl="node4" presStyleIdx="2" presStyleCnt="6"/>
      <dgm:spPr/>
    </dgm:pt>
    <dgm:pt modelId="{A05DE001-141B-0344-BAE5-A9F906D05DED}" type="pres">
      <dgm:prSet presAssocID="{DB28D9EC-988A-6440-9BB7-10360C2AAA52}" presName="hierChild3" presStyleCnt="0"/>
      <dgm:spPr/>
    </dgm:pt>
    <dgm:pt modelId="{5C2DF56F-ADE7-9043-B99E-BBBF13AB40BC}" type="pres">
      <dgm:prSet presAssocID="{1183A78A-6902-3841-A223-0AB4291AA389}" presName="Name19" presStyleLbl="parChTrans1D4" presStyleIdx="3" presStyleCnt="6"/>
      <dgm:spPr/>
    </dgm:pt>
    <dgm:pt modelId="{F5B6AD55-E9FD-DA42-9B3F-A71FF6EC3571}" type="pres">
      <dgm:prSet presAssocID="{8CABF0EE-A0FB-E54B-9BE0-640F9297A460}" presName="Name21" presStyleCnt="0"/>
      <dgm:spPr/>
    </dgm:pt>
    <dgm:pt modelId="{B98937C7-0E6D-404A-84A4-EF4547F2BD83}" type="pres">
      <dgm:prSet presAssocID="{8CABF0EE-A0FB-E54B-9BE0-640F9297A460}" presName="level2Shape" presStyleLbl="node4" presStyleIdx="3" presStyleCnt="6"/>
      <dgm:spPr/>
    </dgm:pt>
    <dgm:pt modelId="{107FEBE5-3130-C042-AB09-78D8C737612C}" type="pres">
      <dgm:prSet presAssocID="{8CABF0EE-A0FB-E54B-9BE0-640F9297A460}" presName="hierChild3" presStyleCnt="0"/>
      <dgm:spPr/>
    </dgm:pt>
    <dgm:pt modelId="{08E454A9-9FC4-E240-8C54-17851718ED46}" type="pres">
      <dgm:prSet presAssocID="{88B3CF47-27CC-FA49-8CFA-F5AEDC4F1B5D}" presName="Name19" presStyleLbl="parChTrans1D2" presStyleIdx="2" presStyleCnt="3"/>
      <dgm:spPr/>
    </dgm:pt>
    <dgm:pt modelId="{69009CB9-834E-DC4D-A4F8-D559EFF6D0E1}" type="pres">
      <dgm:prSet presAssocID="{98998229-2FC9-AC42-870C-41C4D335ACF8}" presName="Name21" presStyleCnt="0"/>
      <dgm:spPr/>
    </dgm:pt>
    <dgm:pt modelId="{1FB42C06-2F98-DC42-B027-D06B91405DA2}" type="pres">
      <dgm:prSet presAssocID="{98998229-2FC9-AC42-870C-41C4D335ACF8}" presName="level2Shape" presStyleLbl="node2" presStyleIdx="2" presStyleCnt="3"/>
      <dgm:spPr/>
    </dgm:pt>
    <dgm:pt modelId="{A923E5BD-9B7B-9A49-AD2D-FD42C8F55FFE}" type="pres">
      <dgm:prSet presAssocID="{98998229-2FC9-AC42-870C-41C4D335ACF8}" presName="hierChild3" presStyleCnt="0"/>
      <dgm:spPr/>
    </dgm:pt>
    <dgm:pt modelId="{FF6D3EB2-FAA0-674A-BDEF-12206B6E63AA}" type="pres">
      <dgm:prSet presAssocID="{6078C6EA-53A6-D744-B91A-C964AEB94EE1}" presName="Name19" presStyleLbl="parChTrans1D3" presStyleIdx="2" presStyleCnt="3"/>
      <dgm:spPr/>
    </dgm:pt>
    <dgm:pt modelId="{262DB91D-AAE2-2545-9C73-DD35AA745F6F}" type="pres">
      <dgm:prSet presAssocID="{DC0667A5-AF4E-FD4F-8A91-4B179AEF84EE}" presName="Name21" presStyleCnt="0"/>
      <dgm:spPr/>
    </dgm:pt>
    <dgm:pt modelId="{84E7E0D3-DF43-384A-8180-4535EA5598CD}" type="pres">
      <dgm:prSet presAssocID="{DC0667A5-AF4E-FD4F-8A91-4B179AEF84EE}" presName="level2Shape" presStyleLbl="node3" presStyleIdx="2" presStyleCnt="3" custLinFactNeighborX="-430"/>
      <dgm:spPr/>
    </dgm:pt>
    <dgm:pt modelId="{321C359F-D132-4F42-8A3E-00EE70705544}" type="pres">
      <dgm:prSet presAssocID="{DC0667A5-AF4E-FD4F-8A91-4B179AEF84EE}" presName="hierChild3" presStyleCnt="0"/>
      <dgm:spPr/>
    </dgm:pt>
    <dgm:pt modelId="{76365084-40A9-D241-BBD9-0DD1717BED8B}" type="pres">
      <dgm:prSet presAssocID="{9313B244-847A-1A47-97B7-AECE00D06EF2}" presName="Name19" presStyleLbl="parChTrans1D4" presStyleIdx="4" presStyleCnt="6"/>
      <dgm:spPr/>
    </dgm:pt>
    <dgm:pt modelId="{82F3B9A1-6442-234C-9F7D-74E99CCF9FE2}" type="pres">
      <dgm:prSet presAssocID="{4048BA0F-76F4-D245-9CC2-07D37EF2C707}" presName="Name21" presStyleCnt="0"/>
      <dgm:spPr/>
    </dgm:pt>
    <dgm:pt modelId="{04EC6EA1-D616-2B46-98E4-9A5237605A59}" type="pres">
      <dgm:prSet presAssocID="{4048BA0F-76F4-D245-9CC2-07D37EF2C707}" presName="level2Shape" presStyleLbl="node4" presStyleIdx="4" presStyleCnt="6"/>
      <dgm:spPr/>
    </dgm:pt>
    <dgm:pt modelId="{5585A588-CA5A-1040-A87D-DC11E747C104}" type="pres">
      <dgm:prSet presAssocID="{4048BA0F-76F4-D245-9CC2-07D37EF2C707}" presName="hierChild3" presStyleCnt="0"/>
      <dgm:spPr/>
    </dgm:pt>
    <dgm:pt modelId="{318C2C9E-3C5F-A943-82C6-53511CBCF93B}" type="pres">
      <dgm:prSet presAssocID="{139FA884-CFEA-584F-9B7F-913015B30F2C}" presName="Name19" presStyleLbl="parChTrans1D4" presStyleIdx="5" presStyleCnt="6"/>
      <dgm:spPr/>
    </dgm:pt>
    <dgm:pt modelId="{4BE70094-6BEA-EF4B-8C7C-A24C40BB6095}" type="pres">
      <dgm:prSet presAssocID="{2815589E-FBA4-1147-8BD9-FD9D5AA04C77}" presName="Name21" presStyleCnt="0"/>
      <dgm:spPr/>
    </dgm:pt>
    <dgm:pt modelId="{F47DF57A-9247-5F40-B443-6734AD7643B5}" type="pres">
      <dgm:prSet presAssocID="{2815589E-FBA4-1147-8BD9-FD9D5AA04C77}" presName="level2Shape" presStyleLbl="node4" presStyleIdx="5" presStyleCnt="6"/>
      <dgm:spPr/>
    </dgm:pt>
    <dgm:pt modelId="{FC092641-D1FE-8F4E-A4AC-EC1B5A22D263}" type="pres">
      <dgm:prSet presAssocID="{2815589E-FBA4-1147-8BD9-FD9D5AA04C77}" presName="hierChild3" presStyleCnt="0"/>
      <dgm:spPr/>
    </dgm:pt>
    <dgm:pt modelId="{ADDE8134-F52A-9D4F-9947-EDE938F317A4}" type="pres">
      <dgm:prSet presAssocID="{6DDAB3CB-561D-534F-A202-7C09E614ADA3}" presName="bgShapesFlow" presStyleCnt="0"/>
      <dgm:spPr/>
    </dgm:pt>
  </dgm:ptLst>
  <dgm:cxnLst>
    <dgm:cxn modelId="{CD340890-2359-8546-AC2D-633BB0F8FE09}" type="presOf" srcId="{3434327C-B6BA-6445-A881-C6439BB4893E}" destId="{CB407569-B7B5-804B-B48E-53A4CB3D4DAB}" srcOrd="0" destOrd="0" presId="urn:microsoft.com/office/officeart/2005/8/layout/hierarchy6"/>
    <dgm:cxn modelId="{619902D9-2F01-6B4B-BE93-8A8394EE6352}" srcId="{DC0667A5-AF4E-FD4F-8A91-4B179AEF84EE}" destId="{4048BA0F-76F4-D245-9CC2-07D37EF2C707}" srcOrd="0" destOrd="0" parTransId="{9313B244-847A-1A47-97B7-AECE00D06EF2}" sibTransId="{3B5115AE-6F1B-BB4B-B3F8-C619B48F0D77}"/>
    <dgm:cxn modelId="{464AFB5A-39EF-D446-9219-710CA648F549}" type="presOf" srcId="{35B185F9-BA1E-EC49-A0B8-409569AE4F49}" destId="{0F6C3321-A7C6-D949-A8C9-9E326DB11556}" srcOrd="0" destOrd="0" presId="urn:microsoft.com/office/officeart/2005/8/layout/hierarchy6"/>
    <dgm:cxn modelId="{E7755F01-BCB4-0043-82C1-78DACCC39A82}" srcId="{4048BA0F-76F4-D245-9CC2-07D37EF2C707}" destId="{2815589E-FBA4-1147-8BD9-FD9D5AA04C77}" srcOrd="0" destOrd="0" parTransId="{139FA884-CFEA-584F-9B7F-913015B30F2C}" sibTransId="{27DCB328-28CE-CD4E-B744-C5CF16758890}"/>
    <dgm:cxn modelId="{C92593C6-A59A-4D4E-8B46-A0B8CEC6E789}" type="presOf" srcId="{6F344EA4-E7F9-EF45-9E62-A56664A219C5}" destId="{2A42E313-153D-8F40-B213-E13536503AE5}" srcOrd="0" destOrd="0" presId="urn:microsoft.com/office/officeart/2005/8/layout/hierarchy6"/>
    <dgm:cxn modelId="{611AF8F9-E11C-5646-ABE3-FC160B30D156}" type="presOf" srcId="{1183A78A-6902-3841-A223-0AB4291AA389}" destId="{5C2DF56F-ADE7-9043-B99E-BBBF13AB40BC}" srcOrd="0" destOrd="0" presId="urn:microsoft.com/office/officeart/2005/8/layout/hierarchy6"/>
    <dgm:cxn modelId="{7C5F8E8C-CF6E-9B41-86E5-DE48724FDAC1}" type="presOf" srcId="{98998229-2FC9-AC42-870C-41C4D335ACF8}" destId="{1FB42C06-2F98-DC42-B027-D06B91405DA2}" srcOrd="0" destOrd="0" presId="urn:microsoft.com/office/officeart/2005/8/layout/hierarchy6"/>
    <dgm:cxn modelId="{39E430E4-1569-BA42-9810-67AD69992F7A}" type="presOf" srcId="{71EA084A-04B1-FC49-86F7-904AA9FB40C5}" destId="{B4978374-F4F3-6740-BA67-6D086236EA5E}" srcOrd="0" destOrd="0" presId="urn:microsoft.com/office/officeart/2005/8/layout/hierarchy6"/>
    <dgm:cxn modelId="{89BC2FE1-690F-0844-B048-E5379A29D482}" type="presOf" srcId="{A7428FD7-9610-124D-A41F-A00EF926E759}" destId="{66B871D3-5D45-1347-BA2D-EBD0999D0887}" srcOrd="0" destOrd="0" presId="urn:microsoft.com/office/officeart/2005/8/layout/hierarchy6"/>
    <dgm:cxn modelId="{14F2107B-180F-404E-A089-E30A42FC2E9D}" type="presOf" srcId="{088C38A4-D5E5-8B47-B5B0-8DBF1608DD43}" destId="{4A6EB64F-ED4C-E444-AC0A-8305F9032918}" srcOrd="0" destOrd="0" presId="urn:microsoft.com/office/officeart/2005/8/layout/hierarchy6"/>
    <dgm:cxn modelId="{67D09A29-9749-B140-96C8-74F9465CB1B5}" type="presOf" srcId="{E713FEDA-C085-894C-B66D-875F0E4874CE}" destId="{9A692985-E318-A347-823C-4B92F097CD39}" srcOrd="0" destOrd="0" presId="urn:microsoft.com/office/officeart/2005/8/layout/hierarchy6"/>
    <dgm:cxn modelId="{66CBB545-A983-AA4F-9FD6-3968B8D2F01A}" srcId="{088C38A4-D5E5-8B47-B5B0-8DBF1608DD43}" destId="{98998229-2FC9-AC42-870C-41C4D335ACF8}" srcOrd="2" destOrd="0" parTransId="{88B3CF47-27CC-FA49-8CFA-F5AEDC4F1B5D}" sibTransId="{472CB7B6-03E8-FD4B-BC2E-4DEEA6D71589}"/>
    <dgm:cxn modelId="{58F1B5CF-FAF7-BC4C-8880-4968C9B3241E}" type="presOf" srcId="{2815589E-FBA4-1147-8BD9-FD9D5AA04C77}" destId="{F47DF57A-9247-5F40-B443-6734AD7643B5}" srcOrd="0" destOrd="0" presId="urn:microsoft.com/office/officeart/2005/8/layout/hierarchy6"/>
    <dgm:cxn modelId="{78EE4799-D5DE-4A40-A891-442D22D8D476}" type="presOf" srcId="{2B90DC28-BD9C-244B-A78A-AA00A22B8323}" destId="{24DB1764-15A7-DF44-BBA3-A031E57A4F57}" srcOrd="0" destOrd="0" presId="urn:microsoft.com/office/officeart/2005/8/layout/hierarchy6"/>
    <dgm:cxn modelId="{DA581E0F-E24D-674A-9EFB-49120357A046}" srcId="{088C38A4-D5E5-8B47-B5B0-8DBF1608DD43}" destId="{E713FEDA-C085-894C-B66D-875F0E4874CE}" srcOrd="0" destOrd="0" parTransId="{3434327C-B6BA-6445-A881-C6439BB4893E}" sibTransId="{914E4F7E-AF78-D140-AB14-154A54203804}"/>
    <dgm:cxn modelId="{A5F0F8A1-A890-C941-BAD2-0B57A6B3BEAE}" srcId="{29A52670-5D2F-564F-9478-4D8CFC695412}" destId="{35B185F9-BA1E-EC49-A0B8-409569AE4F49}" srcOrd="0" destOrd="0" parTransId="{D931B693-40B4-584A-BD53-4B45A515E598}" sibTransId="{4EFCA1CA-CD33-A54F-A9A4-C09DF5F6C76F}"/>
    <dgm:cxn modelId="{6F4CEFD0-F36C-BD42-9570-C97C20616AC9}" type="presOf" srcId="{D931B693-40B4-584A-BD53-4B45A515E598}" destId="{76FAC05D-3046-E541-8564-142784254820}" srcOrd="0" destOrd="0" presId="urn:microsoft.com/office/officeart/2005/8/layout/hierarchy6"/>
    <dgm:cxn modelId="{C444286B-43C8-F042-9D94-288D2D802973}" type="presOf" srcId="{8CABF0EE-A0FB-E54B-9BE0-640F9297A460}" destId="{B98937C7-0E6D-404A-84A4-EF4547F2BD83}" srcOrd="0" destOrd="0" presId="urn:microsoft.com/office/officeart/2005/8/layout/hierarchy6"/>
    <dgm:cxn modelId="{AB37465A-DB5C-7B4E-9E31-435098B821B5}" type="presOf" srcId="{6078C6EA-53A6-D744-B91A-C964AEB94EE1}" destId="{FF6D3EB2-FAA0-674A-BDEF-12206B6E63AA}" srcOrd="0" destOrd="0" presId="urn:microsoft.com/office/officeart/2005/8/layout/hierarchy6"/>
    <dgm:cxn modelId="{2447688A-02A9-2A45-8A8E-CF7FE43D9611}" type="presOf" srcId="{DC0667A5-AF4E-FD4F-8A91-4B179AEF84EE}" destId="{84E7E0D3-DF43-384A-8180-4535EA5598CD}" srcOrd="0" destOrd="0" presId="urn:microsoft.com/office/officeart/2005/8/layout/hierarchy6"/>
    <dgm:cxn modelId="{7F96ED90-2795-054B-BFF8-E8B5BCF09649}" type="presOf" srcId="{88B3CF47-27CC-FA49-8CFA-F5AEDC4F1B5D}" destId="{08E454A9-9FC4-E240-8C54-17851718ED46}" srcOrd="0" destOrd="0" presId="urn:microsoft.com/office/officeart/2005/8/layout/hierarchy6"/>
    <dgm:cxn modelId="{66E3C6A8-AACE-0B44-87E3-ED9C93478AE2}" type="presOf" srcId="{4048BA0F-76F4-D245-9CC2-07D37EF2C707}" destId="{04EC6EA1-D616-2B46-98E4-9A5237605A59}" srcOrd="0" destOrd="0" presId="urn:microsoft.com/office/officeart/2005/8/layout/hierarchy6"/>
    <dgm:cxn modelId="{6511A357-39D8-FC4A-AD53-CC6B0C169197}" type="presOf" srcId="{F846677C-F37C-AB42-B3B6-E90C90D5B4A5}" destId="{D94438FF-6B0C-2C44-A1DB-61FA3AD4257C}" srcOrd="0" destOrd="0" presId="urn:microsoft.com/office/officeart/2005/8/layout/hierarchy6"/>
    <dgm:cxn modelId="{D1D78568-3C36-8744-A7BC-693ECB5AE48E}" srcId="{98998229-2FC9-AC42-870C-41C4D335ACF8}" destId="{DC0667A5-AF4E-FD4F-8A91-4B179AEF84EE}" srcOrd="0" destOrd="0" parTransId="{6078C6EA-53A6-D744-B91A-C964AEB94EE1}" sibTransId="{367DF1DE-2222-7D4F-BEEA-59D0650ACB25}"/>
    <dgm:cxn modelId="{B50B6519-9E6E-AC47-9DB2-43B6616349B9}" srcId="{71EA084A-04B1-FC49-86F7-904AA9FB40C5}" destId="{DB28D9EC-988A-6440-9BB7-10360C2AAA52}" srcOrd="0" destOrd="0" parTransId="{A7428FD7-9610-124D-A41F-A00EF926E759}" sibTransId="{65B9FE4D-E5C7-4647-BE2C-E29279884A7C}"/>
    <dgm:cxn modelId="{DA45A338-AD8D-6842-9B49-F49256FBDBD7}" type="presOf" srcId="{DB28D9EC-988A-6440-9BB7-10360C2AAA52}" destId="{384E12BA-3E22-9F43-BE75-D89F5FC430F7}" srcOrd="0" destOrd="0" presId="urn:microsoft.com/office/officeart/2005/8/layout/hierarchy6"/>
    <dgm:cxn modelId="{8B54FF47-46C2-0945-B2D2-BE5AADD2C076}" srcId="{6DDAB3CB-561D-534F-A202-7C09E614ADA3}" destId="{088C38A4-D5E5-8B47-B5B0-8DBF1608DD43}" srcOrd="0" destOrd="0" parTransId="{12FE99EB-22CE-0645-ABFE-A8AAF8288ED8}" sibTransId="{F04D042A-80C1-9E48-BB6F-01D98ACD5474}"/>
    <dgm:cxn modelId="{BE152426-CD9F-A947-A434-F56C0EA28478}" srcId="{C0926699-D450-8847-BB4A-B8345603E6CF}" destId="{29A52670-5D2F-564F-9478-4D8CFC695412}" srcOrd="0" destOrd="0" parTransId="{2B90DC28-BD9C-244B-A78A-AA00A22B8323}" sibTransId="{9FBC8458-3A93-ED4E-B45B-D949797094BD}"/>
    <dgm:cxn modelId="{E64E1863-C42F-F447-9BE1-DC1B13F1F8A9}" type="presOf" srcId="{139FA884-CFEA-584F-9B7F-913015B30F2C}" destId="{318C2C9E-3C5F-A943-82C6-53511CBCF93B}" srcOrd="0" destOrd="0" presId="urn:microsoft.com/office/officeart/2005/8/layout/hierarchy6"/>
    <dgm:cxn modelId="{1BE55BB9-386C-FB48-953C-AAA268F690E8}" srcId="{F846677C-F37C-AB42-B3B6-E90C90D5B4A5}" destId="{71EA084A-04B1-FC49-86F7-904AA9FB40C5}" srcOrd="0" destOrd="0" parTransId="{35A1C8BB-7CC5-174B-947B-97F4AB50436E}" sibTransId="{A0B7B70A-591A-A145-9FEB-C5E4EF979F67}"/>
    <dgm:cxn modelId="{7AEA2CB4-78E9-2F4D-9ED3-1913A4254CA9}" srcId="{088C38A4-D5E5-8B47-B5B0-8DBF1608DD43}" destId="{F846677C-F37C-AB42-B3B6-E90C90D5B4A5}" srcOrd="1" destOrd="0" parTransId="{7F62A1CC-B975-DB40-909E-DA00440A7B80}" sibTransId="{1913CB87-0520-8A4F-B285-9D5B2B1AC7B3}"/>
    <dgm:cxn modelId="{4C8F8BA5-2FFF-884A-85E9-2A8C2159E489}" type="presOf" srcId="{C0926699-D450-8847-BB4A-B8345603E6CF}" destId="{6D54CB5A-DC54-1342-9BFE-392FFEE8B425}" srcOrd="0" destOrd="0" presId="urn:microsoft.com/office/officeart/2005/8/layout/hierarchy6"/>
    <dgm:cxn modelId="{BA037A04-EF7C-B14A-9652-0A06E149FCE1}" type="presOf" srcId="{7F62A1CC-B975-DB40-909E-DA00440A7B80}" destId="{AAF4C400-D271-A94A-B8F2-85A35E5D8009}" srcOrd="0" destOrd="0" presId="urn:microsoft.com/office/officeart/2005/8/layout/hierarchy6"/>
    <dgm:cxn modelId="{3B9CCE6A-3D81-0C48-AADF-8FF2B7244277}" type="presOf" srcId="{35A1C8BB-7CC5-174B-947B-97F4AB50436E}" destId="{5202F8C9-E64C-8140-ACE4-7BAF43526CB3}" srcOrd="0" destOrd="0" presId="urn:microsoft.com/office/officeart/2005/8/layout/hierarchy6"/>
    <dgm:cxn modelId="{8A5EE541-1A3E-CF4F-9958-EAB43427FB4A}" type="presOf" srcId="{9313B244-847A-1A47-97B7-AECE00D06EF2}" destId="{76365084-40A9-D241-BBD9-0DD1717BED8B}" srcOrd="0" destOrd="0" presId="urn:microsoft.com/office/officeart/2005/8/layout/hierarchy6"/>
    <dgm:cxn modelId="{E8897ADC-E185-214E-87EA-DBFBE7FB91F8}" srcId="{E713FEDA-C085-894C-B66D-875F0E4874CE}" destId="{C0926699-D450-8847-BB4A-B8345603E6CF}" srcOrd="0" destOrd="0" parTransId="{6F344EA4-E7F9-EF45-9E62-A56664A219C5}" sibTransId="{FF4F1EF9-056E-8441-847F-702674EE0FA0}"/>
    <dgm:cxn modelId="{D1F7056A-2ADC-B84B-AE7D-84B072E38FCE}" type="presOf" srcId="{6DDAB3CB-561D-534F-A202-7C09E614ADA3}" destId="{AC89B98D-8E13-6D45-8DDB-F58946374C5D}" srcOrd="0" destOrd="0" presId="urn:microsoft.com/office/officeart/2005/8/layout/hierarchy6"/>
    <dgm:cxn modelId="{A989B91C-0FE4-B149-A2A2-96B8D670A346}" srcId="{DB28D9EC-988A-6440-9BB7-10360C2AAA52}" destId="{8CABF0EE-A0FB-E54B-9BE0-640F9297A460}" srcOrd="0" destOrd="0" parTransId="{1183A78A-6902-3841-A223-0AB4291AA389}" sibTransId="{239F6744-957C-5F41-95D8-DD9103D44139}"/>
    <dgm:cxn modelId="{7463D38D-8824-C34C-8757-8C8966236FC7}" type="presOf" srcId="{29A52670-5D2F-564F-9478-4D8CFC695412}" destId="{C585E7D0-E93E-A54B-AFD7-70A23A0A019A}" srcOrd="0" destOrd="0" presId="urn:microsoft.com/office/officeart/2005/8/layout/hierarchy6"/>
    <dgm:cxn modelId="{C637B4EA-19F8-C24C-9D39-5A1D932252DC}" type="presParOf" srcId="{AC89B98D-8E13-6D45-8DDB-F58946374C5D}" destId="{C0D09B0C-EB50-B046-83DE-7D76A9A3DF85}" srcOrd="0" destOrd="0" presId="urn:microsoft.com/office/officeart/2005/8/layout/hierarchy6"/>
    <dgm:cxn modelId="{4EA476DF-EDA8-F14A-BA2F-D2BCD9019CEC}" type="presParOf" srcId="{C0D09B0C-EB50-B046-83DE-7D76A9A3DF85}" destId="{F57D329A-F264-CE48-AD83-5DE63910C4C7}" srcOrd="0" destOrd="0" presId="urn:microsoft.com/office/officeart/2005/8/layout/hierarchy6"/>
    <dgm:cxn modelId="{79C97928-EF3B-E748-97BC-91CF1C96BB65}" type="presParOf" srcId="{F57D329A-F264-CE48-AD83-5DE63910C4C7}" destId="{5B213529-B12D-064B-9053-20B49961326F}" srcOrd="0" destOrd="0" presId="urn:microsoft.com/office/officeart/2005/8/layout/hierarchy6"/>
    <dgm:cxn modelId="{3956003A-EE52-194C-AF8B-638E49913B2F}" type="presParOf" srcId="{5B213529-B12D-064B-9053-20B49961326F}" destId="{4A6EB64F-ED4C-E444-AC0A-8305F9032918}" srcOrd="0" destOrd="0" presId="urn:microsoft.com/office/officeart/2005/8/layout/hierarchy6"/>
    <dgm:cxn modelId="{BA7EF751-ADA5-E747-A8DD-3BEA2C4391C3}" type="presParOf" srcId="{5B213529-B12D-064B-9053-20B49961326F}" destId="{E8002A02-FEAA-DB41-B071-10BDC6439432}" srcOrd="1" destOrd="0" presId="urn:microsoft.com/office/officeart/2005/8/layout/hierarchy6"/>
    <dgm:cxn modelId="{E4CD3E1F-2FC5-B142-A082-025862543624}" type="presParOf" srcId="{E8002A02-FEAA-DB41-B071-10BDC6439432}" destId="{CB407569-B7B5-804B-B48E-53A4CB3D4DAB}" srcOrd="0" destOrd="0" presId="urn:microsoft.com/office/officeart/2005/8/layout/hierarchy6"/>
    <dgm:cxn modelId="{35522127-5C3B-814C-BD96-E6515FC843CB}" type="presParOf" srcId="{E8002A02-FEAA-DB41-B071-10BDC6439432}" destId="{2E910221-154B-1440-A576-71CF73F28107}" srcOrd="1" destOrd="0" presId="urn:microsoft.com/office/officeart/2005/8/layout/hierarchy6"/>
    <dgm:cxn modelId="{64B6D53E-DD13-DC45-AA59-1E63F39EBC20}" type="presParOf" srcId="{2E910221-154B-1440-A576-71CF73F28107}" destId="{9A692985-E318-A347-823C-4B92F097CD39}" srcOrd="0" destOrd="0" presId="urn:microsoft.com/office/officeart/2005/8/layout/hierarchy6"/>
    <dgm:cxn modelId="{38C49A00-2AA4-A540-A7B6-672760091D61}" type="presParOf" srcId="{2E910221-154B-1440-A576-71CF73F28107}" destId="{9EFC5962-02EE-2F4E-9720-1FA51BEF33A2}" srcOrd="1" destOrd="0" presId="urn:microsoft.com/office/officeart/2005/8/layout/hierarchy6"/>
    <dgm:cxn modelId="{677C0B16-3DF8-6E41-BCA6-C2AEDFC32915}" type="presParOf" srcId="{9EFC5962-02EE-2F4E-9720-1FA51BEF33A2}" destId="{2A42E313-153D-8F40-B213-E13536503AE5}" srcOrd="0" destOrd="0" presId="urn:microsoft.com/office/officeart/2005/8/layout/hierarchy6"/>
    <dgm:cxn modelId="{839C78A2-F0A5-4647-9935-A855F2DFEED7}" type="presParOf" srcId="{9EFC5962-02EE-2F4E-9720-1FA51BEF33A2}" destId="{DC1ABFCA-0849-DA49-9FC1-231D40CCDD29}" srcOrd="1" destOrd="0" presId="urn:microsoft.com/office/officeart/2005/8/layout/hierarchy6"/>
    <dgm:cxn modelId="{905A5896-28CF-394B-B219-F39D6C99E0C6}" type="presParOf" srcId="{DC1ABFCA-0849-DA49-9FC1-231D40CCDD29}" destId="{6D54CB5A-DC54-1342-9BFE-392FFEE8B425}" srcOrd="0" destOrd="0" presId="urn:microsoft.com/office/officeart/2005/8/layout/hierarchy6"/>
    <dgm:cxn modelId="{9900B1E7-34BB-2D4E-BDBB-E235365D4F1D}" type="presParOf" srcId="{DC1ABFCA-0849-DA49-9FC1-231D40CCDD29}" destId="{09930BA0-262E-B847-A51E-A93AE7FD855E}" srcOrd="1" destOrd="0" presId="urn:microsoft.com/office/officeart/2005/8/layout/hierarchy6"/>
    <dgm:cxn modelId="{2516CE52-4512-C341-A957-99002C0D0AED}" type="presParOf" srcId="{09930BA0-262E-B847-A51E-A93AE7FD855E}" destId="{24DB1764-15A7-DF44-BBA3-A031E57A4F57}" srcOrd="0" destOrd="0" presId="urn:microsoft.com/office/officeart/2005/8/layout/hierarchy6"/>
    <dgm:cxn modelId="{CD41DDCF-8568-E642-B2A9-F43FF389567F}" type="presParOf" srcId="{09930BA0-262E-B847-A51E-A93AE7FD855E}" destId="{553518DF-4EFA-254A-989A-56D190AB89F2}" srcOrd="1" destOrd="0" presId="urn:microsoft.com/office/officeart/2005/8/layout/hierarchy6"/>
    <dgm:cxn modelId="{F2890CC6-2010-B948-A959-C39AF7CCCB0E}" type="presParOf" srcId="{553518DF-4EFA-254A-989A-56D190AB89F2}" destId="{C585E7D0-E93E-A54B-AFD7-70A23A0A019A}" srcOrd="0" destOrd="0" presId="urn:microsoft.com/office/officeart/2005/8/layout/hierarchy6"/>
    <dgm:cxn modelId="{44034339-840C-9743-A396-37EE38BCD5D9}" type="presParOf" srcId="{553518DF-4EFA-254A-989A-56D190AB89F2}" destId="{7570195E-8C98-054C-AD88-336F9ADE08B5}" srcOrd="1" destOrd="0" presId="urn:microsoft.com/office/officeart/2005/8/layout/hierarchy6"/>
    <dgm:cxn modelId="{A8DEF676-B9AA-E44A-86B1-C7F765D927BB}" type="presParOf" srcId="{7570195E-8C98-054C-AD88-336F9ADE08B5}" destId="{76FAC05D-3046-E541-8564-142784254820}" srcOrd="0" destOrd="0" presId="urn:microsoft.com/office/officeart/2005/8/layout/hierarchy6"/>
    <dgm:cxn modelId="{EDCB9770-4BD5-0C41-B4A8-F643C36F1190}" type="presParOf" srcId="{7570195E-8C98-054C-AD88-336F9ADE08B5}" destId="{271E9B6F-7975-F242-84E9-81C18EFCAF17}" srcOrd="1" destOrd="0" presId="urn:microsoft.com/office/officeart/2005/8/layout/hierarchy6"/>
    <dgm:cxn modelId="{996AEF48-2271-D54B-BE06-B88680EAD62C}" type="presParOf" srcId="{271E9B6F-7975-F242-84E9-81C18EFCAF17}" destId="{0F6C3321-A7C6-D949-A8C9-9E326DB11556}" srcOrd="0" destOrd="0" presId="urn:microsoft.com/office/officeart/2005/8/layout/hierarchy6"/>
    <dgm:cxn modelId="{577EB672-4C17-6845-8446-EE9093BE2305}" type="presParOf" srcId="{271E9B6F-7975-F242-84E9-81C18EFCAF17}" destId="{BF23C416-147A-CF4F-8FB1-3E48FEA2A769}" srcOrd="1" destOrd="0" presId="urn:microsoft.com/office/officeart/2005/8/layout/hierarchy6"/>
    <dgm:cxn modelId="{25FC3F44-168C-044A-95C0-FA65DBD31189}" type="presParOf" srcId="{E8002A02-FEAA-DB41-B071-10BDC6439432}" destId="{AAF4C400-D271-A94A-B8F2-85A35E5D8009}" srcOrd="2" destOrd="0" presId="urn:microsoft.com/office/officeart/2005/8/layout/hierarchy6"/>
    <dgm:cxn modelId="{25F7B278-2817-0E41-81B5-CA60971EE1D7}" type="presParOf" srcId="{E8002A02-FEAA-DB41-B071-10BDC6439432}" destId="{3939974F-D68F-FC45-A91C-63A89902058E}" srcOrd="3" destOrd="0" presId="urn:microsoft.com/office/officeart/2005/8/layout/hierarchy6"/>
    <dgm:cxn modelId="{BB00881B-BCED-BA49-B6BA-D5F81D4A3302}" type="presParOf" srcId="{3939974F-D68F-FC45-A91C-63A89902058E}" destId="{D94438FF-6B0C-2C44-A1DB-61FA3AD4257C}" srcOrd="0" destOrd="0" presId="urn:microsoft.com/office/officeart/2005/8/layout/hierarchy6"/>
    <dgm:cxn modelId="{4451650B-70BF-3440-B88D-0F11A0A76564}" type="presParOf" srcId="{3939974F-D68F-FC45-A91C-63A89902058E}" destId="{4B136520-AFD6-A842-9F35-9F2EFBC8F258}" srcOrd="1" destOrd="0" presId="urn:microsoft.com/office/officeart/2005/8/layout/hierarchy6"/>
    <dgm:cxn modelId="{1ECAA6D5-D3B6-6C43-BFB1-467DE27B8482}" type="presParOf" srcId="{4B136520-AFD6-A842-9F35-9F2EFBC8F258}" destId="{5202F8C9-E64C-8140-ACE4-7BAF43526CB3}" srcOrd="0" destOrd="0" presId="urn:microsoft.com/office/officeart/2005/8/layout/hierarchy6"/>
    <dgm:cxn modelId="{A1A029E3-775F-9B46-98EC-504BA7AADE61}" type="presParOf" srcId="{4B136520-AFD6-A842-9F35-9F2EFBC8F258}" destId="{EE10365D-BC60-1045-9E99-536E569799C9}" srcOrd="1" destOrd="0" presId="urn:microsoft.com/office/officeart/2005/8/layout/hierarchy6"/>
    <dgm:cxn modelId="{B0418A58-2435-5440-B6BD-380315677B16}" type="presParOf" srcId="{EE10365D-BC60-1045-9E99-536E569799C9}" destId="{B4978374-F4F3-6740-BA67-6D086236EA5E}" srcOrd="0" destOrd="0" presId="urn:microsoft.com/office/officeart/2005/8/layout/hierarchy6"/>
    <dgm:cxn modelId="{25A4B1D6-B5F8-CE47-80B0-4C46BB849871}" type="presParOf" srcId="{EE10365D-BC60-1045-9E99-536E569799C9}" destId="{FF686F9E-E48C-F74A-9D4F-81888A6067D2}" srcOrd="1" destOrd="0" presId="urn:microsoft.com/office/officeart/2005/8/layout/hierarchy6"/>
    <dgm:cxn modelId="{A08EA139-FCBD-A642-9F3A-82EF839502ED}" type="presParOf" srcId="{FF686F9E-E48C-F74A-9D4F-81888A6067D2}" destId="{66B871D3-5D45-1347-BA2D-EBD0999D0887}" srcOrd="0" destOrd="0" presId="urn:microsoft.com/office/officeart/2005/8/layout/hierarchy6"/>
    <dgm:cxn modelId="{30481226-6148-6C42-A007-44F776CC6AD3}" type="presParOf" srcId="{FF686F9E-E48C-F74A-9D4F-81888A6067D2}" destId="{73CACA6F-AF8F-4944-9F63-4BC27AE294F7}" srcOrd="1" destOrd="0" presId="urn:microsoft.com/office/officeart/2005/8/layout/hierarchy6"/>
    <dgm:cxn modelId="{2556ECB5-CD53-2846-A2C6-8337DF4D2845}" type="presParOf" srcId="{73CACA6F-AF8F-4944-9F63-4BC27AE294F7}" destId="{384E12BA-3E22-9F43-BE75-D89F5FC430F7}" srcOrd="0" destOrd="0" presId="urn:microsoft.com/office/officeart/2005/8/layout/hierarchy6"/>
    <dgm:cxn modelId="{C0D7891A-E66D-D746-9E59-624D2805E542}" type="presParOf" srcId="{73CACA6F-AF8F-4944-9F63-4BC27AE294F7}" destId="{A05DE001-141B-0344-BAE5-A9F906D05DED}" srcOrd="1" destOrd="0" presId="urn:microsoft.com/office/officeart/2005/8/layout/hierarchy6"/>
    <dgm:cxn modelId="{6B082B92-F967-B247-87B9-97B4D68743D0}" type="presParOf" srcId="{A05DE001-141B-0344-BAE5-A9F906D05DED}" destId="{5C2DF56F-ADE7-9043-B99E-BBBF13AB40BC}" srcOrd="0" destOrd="0" presId="urn:microsoft.com/office/officeart/2005/8/layout/hierarchy6"/>
    <dgm:cxn modelId="{F12C4F61-AB83-AA41-AAC6-CAA6A85B4506}" type="presParOf" srcId="{A05DE001-141B-0344-BAE5-A9F906D05DED}" destId="{F5B6AD55-E9FD-DA42-9B3F-A71FF6EC3571}" srcOrd="1" destOrd="0" presId="urn:microsoft.com/office/officeart/2005/8/layout/hierarchy6"/>
    <dgm:cxn modelId="{68F452C7-11CC-534A-90AC-EAE5DB46742A}" type="presParOf" srcId="{F5B6AD55-E9FD-DA42-9B3F-A71FF6EC3571}" destId="{B98937C7-0E6D-404A-84A4-EF4547F2BD83}" srcOrd="0" destOrd="0" presId="urn:microsoft.com/office/officeart/2005/8/layout/hierarchy6"/>
    <dgm:cxn modelId="{676F2C94-7AB6-C44C-86F9-E70A361DDF54}" type="presParOf" srcId="{F5B6AD55-E9FD-DA42-9B3F-A71FF6EC3571}" destId="{107FEBE5-3130-C042-AB09-78D8C737612C}" srcOrd="1" destOrd="0" presId="urn:microsoft.com/office/officeart/2005/8/layout/hierarchy6"/>
    <dgm:cxn modelId="{DBA53E48-8F5E-BD4B-ADB0-8A0E943E4109}" type="presParOf" srcId="{E8002A02-FEAA-DB41-B071-10BDC6439432}" destId="{08E454A9-9FC4-E240-8C54-17851718ED46}" srcOrd="4" destOrd="0" presId="urn:microsoft.com/office/officeart/2005/8/layout/hierarchy6"/>
    <dgm:cxn modelId="{8D145200-7971-F94C-8BB8-FD6092692483}" type="presParOf" srcId="{E8002A02-FEAA-DB41-B071-10BDC6439432}" destId="{69009CB9-834E-DC4D-A4F8-D559EFF6D0E1}" srcOrd="5" destOrd="0" presId="urn:microsoft.com/office/officeart/2005/8/layout/hierarchy6"/>
    <dgm:cxn modelId="{96888C84-D77D-354F-A412-D4B73A93099F}" type="presParOf" srcId="{69009CB9-834E-DC4D-A4F8-D559EFF6D0E1}" destId="{1FB42C06-2F98-DC42-B027-D06B91405DA2}" srcOrd="0" destOrd="0" presId="urn:microsoft.com/office/officeart/2005/8/layout/hierarchy6"/>
    <dgm:cxn modelId="{CD4F32E0-E17F-1246-A995-4701430EC846}" type="presParOf" srcId="{69009CB9-834E-DC4D-A4F8-D559EFF6D0E1}" destId="{A923E5BD-9B7B-9A49-AD2D-FD42C8F55FFE}" srcOrd="1" destOrd="0" presId="urn:microsoft.com/office/officeart/2005/8/layout/hierarchy6"/>
    <dgm:cxn modelId="{AAE40EFB-1579-244D-94B8-A2C74EC5AA02}" type="presParOf" srcId="{A923E5BD-9B7B-9A49-AD2D-FD42C8F55FFE}" destId="{FF6D3EB2-FAA0-674A-BDEF-12206B6E63AA}" srcOrd="0" destOrd="0" presId="urn:microsoft.com/office/officeart/2005/8/layout/hierarchy6"/>
    <dgm:cxn modelId="{F9C6400B-72E2-C743-A518-D86D9957D990}" type="presParOf" srcId="{A923E5BD-9B7B-9A49-AD2D-FD42C8F55FFE}" destId="{262DB91D-AAE2-2545-9C73-DD35AA745F6F}" srcOrd="1" destOrd="0" presId="urn:microsoft.com/office/officeart/2005/8/layout/hierarchy6"/>
    <dgm:cxn modelId="{40AFBF14-796F-6B4E-BB60-1D4D8385FCC6}" type="presParOf" srcId="{262DB91D-AAE2-2545-9C73-DD35AA745F6F}" destId="{84E7E0D3-DF43-384A-8180-4535EA5598CD}" srcOrd="0" destOrd="0" presId="urn:microsoft.com/office/officeart/2005/8/layout/hierarchy6"/>
    <dgm:cxn modelId="{E1BEB41D-8B4B-1B4D-B620-5673EE2B7E80}" type="presParOf" srcId="{262DB91D-AAE2-2545-9C73-DD35AA745F6F}" destId="{321C359F-D132-4F42-8A3E-00EE70705544}" srcOrd="1" destOrd="0" presId="urn:microsoft.com/office/officeart/2005/8/layout/hierarchy6"/>
    <dgm:cxn modelId="{6840F51A-2B4A-2540-9F8B-9C6669AE71F9}" type="presParOf" srcId="{321C359F-D132-4F42-8A3E-00EE70705544}" destId="{76365084-40A9-D241-BBD9-0DD1717BED8B}" srcOrd="0" destOrd="0" presId="urn:microsoft.com/office/officeart/2005/8/layout/hierarchy6"/>
    <dgm:cxn modelId="{4AD4F9CC-909D-9545-9F31-3E8ED5F31154}" type="presParOf" srcId="{321C359F-D132-4F42-8A3E-00EE70705544}" destId="{82F3B9A1-6442-234C-9F7D-74E99CCF9FE2}" srcOrd="1" destOrd="0" presId="urn:microsoft.com/office/officeart/2005/8/layout/hierarchy6"/>
    <dgm:cxn modelId="{BFC096DE-27C6-9548-8C8E-C56AC67669AB}" type="presParOf" srcId="{82F3B9A1-6442-234C-9F7D-74E99CCF9FE2}" destId="{04EC6EA1-D616-2B46-98E4-9A5237605A59}" srcOrd="0" destOrd="0" presId="urn:microsoft.com/office/officeart/2005/8/layout/hierarchy6"/>
    <dgm:cxn modelId="{165E34D1-EBE9-3E4A-9B4C-B65E0A71CA8A}" type="presParOf" srcId="{82F3B9A1-6442-234C-9F7D-74E99CCF9FE2}" destId="{5585A588-CA5A-1040-A87D-DC11E747C104}" srcOrd="1" destOrd="0" presId="urn:microsoft.com/office/officeart/2005/8/layout/hierarchy6"/>
    <dgm:cxn modelId="{F08C88AA-899F-F543-B4A5-466D26EAF52C}" type="presParOf" srcId="{5585A588-CA5A-1040-A87D-DC11E747C104}" destId="{318C2C9E-3C5F-A943-82C6-53511CBCF93B}" srcOrd="0" destOrd="0" presId="urn:microsoft.com/office/officeart/2005/8/layout/hierarchy6"/>
    <dgm:cxn modelId="{82F19C16-35B5-4B4F-BF48-D0553DFC0C94}" type="presParOf" srcId="{5585A588-CA5A-1040-A87D-DC11E747C104}" destId="{4BE70094-6BEA-EF4B-8C7C-A24C40BB6095}" srcOrd="1" destOrd="0" presId="urn:microsoft.com/office/officeart/2005/8/layout/hierarchy6"/>
    <dgm:cxn modelId="{FD8499CC-433D-7343-BD74-D7D63362FA97}" type="presParOf" srcId="{4BE70094-6BEA-EF4B-8C7C-A24C40BB6095}" destId="{F47DF57A-9247-5F40-B443-6734AD7643B5}" srcOrd="0" destOrd="0" presId="urn:microsoft.com/office/officeart/2005/8/layout/hierarchy6"/>
    <dgm:cxn modelId="{F70D34FD-D952-0C4B-8D77-75C40ECBFDF8}" type="presParOf" srcId="{4BE70094-6BEA-EF4B-8C7C-A24C40BB6095}" destId="{FC092641-D1FE-8F4E-A4AC-EC1B5A22D263}" srcOrd="1" destOrd="0" presId="urn:microsoft.com/office/officeart/2005/8/layout/hierarchy6"/>
    <dgm:cxn modelId="{151C41CB-0CF8-9949-A576-8C79381BBEF9}" type="presParOf" srcId="{AC89B98D-8E13-6D45-8DDB-F58946374C5D}" destId="{ADDE8134-F52A-9D4F-9947-EDE938F317A4}"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97EF01-271A-4BED-8A69-3F4FE6AFE44C}" type="doc">
      <dgm:prSet loTypeId="urn:microsoft.com/office/officeart/2005/8/layout/vProcess5" loCatId="" qsTypeId="urn:microsoft.com/office/officeart/2005/8/quickstyle/simple5" qsCatId="simple" csTypeId="urn:microsoft.com/office/officeart/2005/8/colors/accent0_3" csCatId="mainScheme" phldr="1"/>
      <dgm:spPr/>
      <dgm:t>
        <a:bodyPr/>
        <a:lstStyle/>
        <a:p>
          <a:endParaRPr lang="en-US"/>
        </a:p>
      </dgm:t>
    </dgm:pt>
    <dgm:pt modelId="{202FC01A-01E3-46F6-A043-A0F2AED776CC}">
      <dgm:prSet/>
      <dgm:spPr>
        <a:solidFill>
          <a:srgbClr val="000000"/>
        </a:solidFill>
      </dgm:spPr>
      <dgm:t>
        <a:bodyPr/>
        <a:lstStyle/>
        <a:p>
          <a:pPr rtl="0"/>
          <a:r>
            <a:rPr lang="en-US" dirty="0"/>
            <a:t>Link Learning Analytics Data  to</a:t>
          </a:r>
        </a:p>
      </dgm:t>
    </dgm:pt>
    <dgm:pt modelId="{A1047A6F-3D6B-44D2-B38C-58E627B352E0}" type="parTrans" cxnId="{8FDA02EE-6CC6-4A12-976E-E103117EA6C5}">
      <dgm:prSet/>
      <dgm:spPr/>
      <dgm:t>
        <a:bodyPr/>
        <a:lstStyle/>
        <a:p>
          <a:endParaRPr lang="en-US"/>
        </a:p>
      </dgm:t>
    </dgm:pt>
    <dgm:pt modelId="{81844FB0-D601-45D6-B002-B6FCE83F18AC}" type="sibTrans" cxnId="{8FDA02EE-6CC6-4A12-976E-E103117EA6C5}">
      <dgm:prSet/>
      <dgm:spPr/>
      <dgm:t>
        <a:bodyPr/>
        <a:lstStyle/>
        <a:p>
          <a:endParaRPr lang="en-US" dirty="0"/>
        </a:p>
      </dgm:t>
    </dgm:pt>
    <dgm:pt modelId="{AC483B39-D3E0-4938-8E44-56D8EA301040}">
      <dgm:prSet custT="1"/>
      <dgm:spPr>
        <a:solidFill>
          <a:srgbClr val="800000"/>
        </a:solidFill>
      </dgm:spPr>
      <dgm:t>
        <a:bodyPr/>
        <a:lstStyle/>
        <a:p>
          <a:pPr rtl="0" eaLnBrk="1" latinLnBrk="0"/>
          <a:r>
            <a:rPr lang="en-US" sz="3700" dirty="0"/>
            <a:t>Formed a Working Group to Explore</a:t>
          </a:r>
        </a:p>
      </dgm:t>
    </dgm:pt>
    <dgm:pt modelId="{C9C725D1-16D1-416D-91B9-83A74F3F0E45}" type="parTrans" cxnId="{195473B3-4289-47A7-83FF-34D45CF27EE1}">
      <dgm:prSet/>
      <dgm:spPr/>
      <dgm:t>
        <a:bodyPr/>
        <a:lstStyle/>
        <a:p>
          <a:endParaRPr lang="en-US"/>
        </a:p>
      </dgm:t>
    </dgm:pt>
    <dgm:pt modelId="{13F31AA8-DE35-4C7D-B7EF-A402E8D02B99}" type="sibTrans" cxnId="{195473B3-4289-47A7-83FF-34D45CF27EE1}">
      <dgm:prSet/>
      <dgm:spPr/>
      <dgm:t>
        <a:bodyPr/>
        <a:lstStyle/>
        <a:p>
          <a:endParaRPr lang="en-US"/>
        </a:p>
      </dgm:t>
    </dgm:pt>
    <dgm:pt modelId="{8B877A5A-301D-4763-B1C5-6E262C18BFC2}">
      <dgm:prSet/>
      <dgm:spPr>
        <a:solidFill>
          <a:schemeClr val="accent1"/>
        </a:solidFill>
      </dgm:spPr>
      <dgm:t>
        <a:bodyPr/>
        <a:lstStyle/>
        <a:p>
          <a:pPr rtl="0"/>
          <a:r>
            <a:rPr lang="en-US" dirty="0">
              <a:solidFill>
                <a:srgbClr val="000000"/>
              </a:solidFill>
            </a:rPr>
            <a:t>Student Learning Outcomes Data, so we</a:t>
          </a:r>
        </a:p>
      </dgm:t>
    </dgm:pt>
    <dgm:pt modelId="{D0A8652E-ABDE-46B0-B1DE-07AB6520965A}" type="sibTrans" cxnId="{3BABE66E-7C94-43AD-BA64-1ECF536DA9FE}">
      <dgm:prSet/>
      <dgm:spPr/>
      <dgm:t>
        <a:bodyPr/>
        <a:lstStyle/>
        <a:p>
          <a:endParaRPr lang="en-US" dirty="0"/>
        </a:p>
      </dgm:t>
    </dgm:pt>
    <dgm:pt modelId="{4A7E992D-76E9-4D78-8104-6A286D0D2D01}" type="parTrans" cxnId="{3BABE66E-7C94-43AD-BA64-1ECF536DA9FE}">
      <dgm:prSet/>
      <dgm:spPr/>
      <dgm:t>
        <a:bodyPr/>
        <a:lstStyle/>
        <a:p>
          <a:endParaRPr lang="en-US"/>
        </a:p>
      </dgm:t>
    </dgm:pt>
    <dgm:pt modelId="{819E9D0C-9224-B648-BF6E-DFE12C11FD6C}" type="pres">
      <dgm:prSet presAssocID="{5097EF01-271A-4BED-8A69-3F4FE6AFE44C}" presName="outerComposite" presStyleCnt="0">
        <dgm:presLayoutVars>
          <dgm:chMax val="5"/>
          <dgm:dir/>
          <dgm:resizeHandles val="exact"/>
        </dgm:presLayoutVars>
      </dgm:prSet>
      <dgm:spPr/>
    </dgm:pt>
    <dgm:pt modelId="{0BECEA0E-02D7-DA43-A876-7CF22F0731DC}" type="pres">
      <dgm:prSet presAssocID="{5097EF01-271A-4BED-8A69-3F4FE6AFE44C}" presName="dummyMaxCanvas" presStyleCnt="0">
        <dgm:presLayoutVars/>
      </dgm:prSet>
      <dgm:spPr/>
    </dgm:pt>
    <dgm:pt modelId="{55438A2D-F63B-B248-A54E-A25FA5B86D6E}" type="pres">
      <dgm:prSet presAssocID="{5097EF01-271A-4BED-8A69-3F4FE6AFE44C}" presName="ThreeNodes_1" presStyleLbl="node1" presStyleIdx="0" presStyleCnt="3">
        <dgm:presLayoutVars>
          <dgm:bulletEnabled val="1"/>
        </dgm:presLayoutVars>
      </dgm:prSet>
      <dgm:spPr/>
    </dgm:pt>
    <dgm:pt modelId="{2A12EE6F-E047-A24B-8454-BE2C8A7AD806}" type="pres">
      <dgm:prSet presAssocID="{5097EF01-271A-4BED-8A69-3F4FE6AFE44C}" presName="ThreeNodes_2" presStyleLbl="node1" presStyleIdx="1" presStyleCnt="3">
        <dgm:presLayoutVars>
          <dgm:bulletEnabled val="1"/>
        </dgm:presLayoutVars>
      </dgm:prSet>
      <dgm:spPr/>
    </dgm:pt>
    <dgm:pt modelId="{92C25730-8E84-AA40-96D3-162F7190FA47}" type="pres">
      <dgm:prSet presAssocID="{5097EF01-271A-4BED-8A69-3F4FE6AFE44C}" presName="ThreeNodes_3" presStyleLbl="node1" presStyleIdx="2" presStyleCnt="3">
        <dgm:presLayoutVars>
          <dgm:bulletEnabled val="1"/>
        </dgm:presLayoutVars>
      </dgm:prSet>
      <dgm:spPr/>
    </dgm:pt>
    <dgm:pt modelId="{B5445DAD-B342-164B-9838-0F71D91D31F1}" type="pres">
      <dgm:prSet presAssocID="{5097EF01-271A-4BED-8A69-3F4FE6AFE44C}" presName="ThreeConn_1-2" presStyleLbl="fgAccFollowNode1" presStyleIdx="0" presStyleCnt="2">
        <dgm:presLayoutVars>
          <dgm:bulletEnabled val="1"/>
        </dgm:presLayoutVars>
      </dgm:prSet>
      <dgm:spPr/>
    </dgm:pt>
    <dgm:pt modelId="{F825764D-0946-0D4A-868D-4C6417F17BD3}" type="pres">
      <dgm:prSet presAssocID="{5097EF01-271A-4BED-8A69-3F4FE6AFE44C}" presName="ThreeConn_2-3" presStyleLbl="fgAccFollowNode1" presStyleIdx="1" presStyleCnt="2">
        <dgm:presLayoutVars>
          <dgm:bulletEnabled val="1"/>
        </dgm:presLayoutVars>
      </dgm:prSet>
      <dgm:spPr/>
    </dgm:pt>
    <dgm:pt modelId="{570170E0-CDE4-A949-B350-4B4B64F2C8FF}" type="pres">
      <dgm:prSet presAssocID="{5097EF01-271A-4BED-8A69-3F4FE6AFE44C}" presName="ThreeNodes_1_text" presStyleLbl="node1" presStyleIdx="2" presStyleCnt="3">
        <dgm:presLayoutVars>
          <dgm:bulletEnabled val="1"/>
        </dgm:presLayoutVars>
      </dgm:prSet>
      <dgm:spPr/>
    </dgm:pt>
    <dgm:pt modelId="{26660655-E7B7-854B-AB06-2CDA983DDFBC}" type="pres">
      <dgm:prSet presAssocID="{5097EF01-271A-4BED-8A69-3F4FE6AFE44C}" presName="ThreeNodes_2_text" presStyleLbl="node1" presStyleIdx="2" presStyleCnt="3">
        <dgm:presLayoutVars>
          <dgm:bulletEnabled val="1"/>
        </dgm:presLayoutVars>
      </dgm:prSet>
      <dgm:spPr/>
    </dgm:pt>
    <dgm:pt modelId="{739F9A7C-1077-8242-B2AA-EDCF2B974A19}" type="pres">
      <dgm:prSet presAssocID="{5097EF01-271A-4BED-8A69-3F4FE6AFE44C}" presName="ThreeNodes_3_text" presStyleLbl="node1" presStyleIdx="2" presStyleCnt="3">
        <dgm:presLayoutVars>
          <dgm:bulletEnabled val="1"/>
        </dgm:presLayoutVars>
      </dgm:prSet>
      <dgm:spPr/>
    </dgm:pt>
  </dgm:ptLst>
  <dgm:cxnLst>
    <dgm:cxn modelId="{195473B3-4289-47A7-83FF-34D45CF27EE1}" srcId="{5097EF01-271A-4BED-8A69-3F4FE6AFE44C}" destId="{AC483B39-D3E0-4938-8E44-56D8EA301040}" srcOrd="2" destOrd="0" parTransId="{C9C725D1-16D1-416D-91B9-83A74F3F0E45}" sibTransId="{13F31AA8-DE35-4C7D-B7EF-A402E8D02B99}"/>
    <dgm:cxn modelId="{5827B620-0615-4E44-8F58-CD5606797C66}" type="presOf" srcId="{5097EF01-271A-4BED-8A69-3F4FE6AFE44C}" destId="{819E9D0C-9224-B648-BF6E-DFE12C11FD6C}" srcOrd="0" destOrd="0" presId="urn:microsoft.com/office/officeart/2005/8/layout/vProcess5"/>
    <dgm:cxn modelId="{A5E5674E-FCC0-B24B-A9C2-2A002AF32268}" type="presOf" srcId="{AC483B39-D3E0-4938-8E44-56D8EA301040}" destId="{92C25730-8E84-AA40-96D3-162F7190FA47}" srcOrd="0" destOrd="0" presId="urn:microsoft.com/office/officeart/2005/8/layout/vProcess5"/>
    <dgm:cxn modelId="{42DBCEB9-2B3B-274C-A102-577BFC199951}" type="presOf" srcId="{202FC01A-01E3-46F6-A043-A0F2AED776CC}" destId="{55438A2D-F63B-B248-A54E-A25FA5B86D6E}" srcOrd="0" destOrd="0" presId="urn:microsoft.com/office/officeart/2005/8/layout/vProcess5"/>
    <dgm:cxn modelId="{D595411F-CB1E-7546-BA2B-5A624D0060AC}" type="presOf" srcId="{8B877A5A-301D-4763-B1C5-6E262C18BFC2}" destId="{2A12EE6F-E047-A24B-8454-BE2C8A7AD806}" srcOrd="0" destOrd="0" presId="urn:microsoft.com/office/officeart/2005/8/layout/vProcess5"/>
    <dgm:cxn modelId="{3BABE66E-7C94-43AD-BA64-1ECF536DA9FE}" srcId="{5097EF01-271A-4BED-8A69-3F4FE6AFE44C}" destId="{8B877A5A-301D-4763-B1C5-6E262C18BFC2}" srcOrd="1" destOrd="0" parTransId="{4A7E992D-76E9-4D78-8104-6A286D0D2D01}" sibTransId="{D0A8652E-ABDE-46B0-B1DE-07AB6520965A}"/>
    <dgm:cxn modelId="{8FDA02EE-6CC6-4A12-976E-E103117EA6C5}" srcId="{5097EF01-271A-4BED-8A69-3F4FE6AFE44C}" destId="{202FC01A-01E3-46F6-A043-A0F2AED776CC}" srcOrd="0" destOrd="0" parTransId="{A1047A6F-3D6B-44D2-B38C-58E627B352E0}" sibTransId="{81844FB0-D601-45D6-B002-B6FCE83F18AC}"/>
    <dgm:cxn modelId="{DC409CBC-1C85-8D48-99A3-78DE0E43E9F6}" type="presOf" srcId="{8B877A5A-301D-4763-B1C5-6E262C18BFC2}" destId="{26660655-E7B7-854B-AB06-2CDA983DDFBC}" srcOrd="1" destOrd="0" presId="urn:microsoft.com/office/officeart/2005/8/layout/vProcess5"/>
    <dgm:cxn modelId="{2F1748A5-23CF-1C4B-B1A9-F5406E7A9FF6}" type="presOf" srcId="{202FC01A-01E3-46F6-A043-A0F2AED776CC}" destId="{570170E0-CDE4-A949-B350-4B4B64F2C8FF}" srcOrd="1" destOrd="0" presId="urn:microsoft.com/office/officeart/2005/8/layout/vProcess5"/>
    <dgm:cxn modelId="{29E8CCBF-EB9E-3A4D-AF07-3A0DD8FADEBE}" type="presOf" srcId="{81844FB0-D601-45D6-B002-B6FCE83F18AC}" destId="{B5445DAD-B342-164B-9838-0F71D91D31F1}" srcOrd="0" destOrd="0" presId="urn:microsoft.com/office/officeart/2005/8/layout/vProcess5"/>
    <dgm:cxn modelId="{D2444D68-997F-C54F-B740-6BE515B8631E}" type="presOf" srcId="{D0A8652E-ABDE-46B0-B1DE-07AB6520965A}" destId="{F825764D-0946-0D4A-868D-4C6417F17BD3}" srcOrd="0" destOrd="0" presId="urn:microsoft.com/office/officeart/2005/8/layout/vProcess5"/>
    <dgm:cxn modelId="{1DBD9C38-6E05-2C40-B6A6-9C20AC0575D1}" type="presOf" srcId="{AC483B39-D3E0-4938-8E44-56D8EA301040}" destId="{739F9A7C-1077-8242-B2AA-EDCF2B974A19}" srcOrd="1" destOrd="0" presId="urn:microsoft.com/office/officeart/2005/8/layout/vProcess5"/>
    <dgm:cxn modelId="{0564DA4B-FB91-A048-ACCC-D854144A466D}" type="presParOf" srcId="{819E9D0C-9224-B648-BF6E-DFE12C11FD6C}" destId="{0BECEA0E-02D7-DA43-A876-7CF22F0731DC}" srcOrd="0" destOrd="0" presId="urn:microsoft.com/office/officeart/2005/8/layout/vProcess5"/>
    <dgm:cxn modelId="{8804076F-5DA8-A749-AA36-B3C1CAA259B3}" type="presParOf" srcId="{819E9D0C-9224-B648-BF6E-DFE12C11FD6C}" destId="{55438A2D-F63B-B248-A54E-A25FA5B86D6E}" srcOrd="1" destOrd="0" presId="urn:microsoft.com/office/officeart/2005/8/layout/vProcess5"/>
    <dgm:cxn modelId="{BB678F5F-84BD-8742-A819-A254EC958711}" type="presParOf" srcId="{819E9D0C-9224-B648-BF6E-DFE12C11FD6C}" destId="{2A12EE6F-E047-A24B-8454-BE2C8A7AD806}" srcOrd="2" destOrd="0" presId="urn:microsoft.com/office/officeart/2005/8/layout/vProcess5"/>
    <dgm:cxn modelId="{FFAC10C8-59BD-E94B-B6E5-B8A60E056CD4}" type="presParOf" srcId="{819E9D0C-9224-B648-BF6E-DFE12C11FD6C}" destId="{92C25730-8E84-AA40-96D3-162F7190FA47}" srcOrd="3" destOrd="0" presId="urn:microsoft.com/office/officeart/2005/8/layout/vProcess5"/>
    <dgm:cxn modelId="{AB04ED04-E22F-584D-8283-256ABE89BE0E}" type="presParOf" srcId="{819E9D0C-9224-B648-BF6E-DFE12C11FD6C}" destId="{B5445DAD-B342-164B-9838-0F71D91D31F1}" srcOrd="4" destOrd="0" presId="urn:microsoft.com/office/officeart/2005/8/layout/vProcess5"/>
    <dgm:cxn modelId="{052B4ACA-7994-A94A-8AA8-CE956D007C6C}" type="presParOf" srcId="{819E9D0C-9224-B648-BF6E-DFE12C11FD6C}" destId="{F825764D-0946-0D4A-868D-4C6417F17BD3}" srcOrd="5" destOrd="0" presId="urn:microsoft.com/office/officeart/2005/8/layout/vProcess5"/>
    <dgm:cxn modelId="{443CBE47-59C2-6F4E-9218-C5E4D67DB079}" type="presParOf" srcId="{819E9D0C-9224-B648-BF6E-DFE12C11FD6C}" destId="{570170E0-CDE4-A949-B350-4B4B64F2C8FF}" srcOrd="6" destOrd="0" presId="urn:microsoft.com/office/officeart/2005/8/layout/vProcess5"/>
    <dgm:cxn modelId="{775C5BCE-3ACA-0C4A-A8D1-A7E81B4A0517}" type="presParOf" srcId="{819E9D0C-9224-B648-BF6E-DFE12C11FD6C}" destId="{26660655-E7B7-854B-AB06-2CDA983DDFBC}" srcOrd="7" destOrd="0" presId="urn:microsoft.com/office/officeart/2005/8/layout/vProcess5"/>
    <dgm:cxn modelId="{D1EF70E7-E26C-BA41-B32F-DD9C718C0669}" type="presParOf" srcId="{819E9D0C-9224-B648-BF6E-DFE12C11FD6C}" destId="{739F9A7C-1077-8242-B2AA-EDCF2B974A19}" srcOrd="8"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97EF01-271A-4BED-8A69-3F4FE6AFE44C}" type="doc">
      <dgm:prSet loTypeId="urn:microsoft.com/office/officeart/2005/8/layout/vProcess5" loCatId="" qsTypeId="urn:microsoft.com/office/officeart/2005/8/quickstyle/simple5" qsCatId="simple" csTypeId="urn:microsoft.com/office/officeart/2005/8/colors/accent0_3" csCatId="mainScheme" phldr="1"/>
      <dgm:spPr/>
      <dgm:t>
        <a:bodyPr/>
        <a:lstStyle/>
        <a:p>
          <a:endParaRPr lang="en-US"/>
        </a:p>
      </dgm:t>
    </dgm:pt>
    <dgm:pt modelId="{202FC01A-01E3-46F6-A043-A0F2AED776CC}">
      <dgm:prSet/>
      <dgm:spPr>
        <a:solidFill>
          <a:srgbClr val="000000"/>
        </a:solidFill>
      </dgm:spPr>
      <dgm:t>
        <a:bodyPr/>
        <a:lstStyle/>
        <a:p>
          <a:pPr rtl="0"/>
          <a:r>
            <a:rPr lang="en-US" dirty="0">
              <a:solidFill>
                <a:schemeClr val="bg1"/>
              </a:solidFill>
            </a:rPr>
            <a:t>Align Direct Measures to Outcomes </a:t>
          </a:r>
          <a:r>
            <a:rPr lang="en-US" dirty="0"/>
            <a:t>and</a:t>
          </a:r>
        </a:p>
      </dgm:t>
    </dgm:pt>
    <dgm:pt modelId="{A1047A6F-3D6B-44D2-B38C-58E627B352E0}" type="parTrans" cxnId="{8FDA02EE-6CC6-4A12-976E-E103117EA6C5}">
      <dgm:prSet/>
      <dgm:spPr/>
      <dgm:t>
        <a:bodyPr/>
        <a:lstStyle/>
        <a:p>
          <a:endParaRPr lang="en-US"/>
        </a:p>
      </dgm:t>
    </dgm:pt>
    <dgm:pt modelId="{81844FB0-D601-45D6-B002-B6FCE83F18AC}" type="sibTrans" cxnId="{8FDA02EE-6CC6-4A12-976E-E103117EA6C5}">
      <dgm:prSet/>
      <dgm:spPr/>
      <dgm:t>
        <a:bodyPr/>
        <a:lstStyle/>
        <a:p>
          <a:endParaRPr lang="en-US" dirty="0"/>
        </a:p>
      </dgm:t>
    </dgm:pt>
    <dgm:pt modelId="{AC483B39-D3E0-4938-8E44-56D8EA301040}">
      <dgm:prSet custT="1"/>
      <dgm:spPr>
        <a:solidFill>
          <a:srgbClr val="800000"/>
        </a:solidFill>
      </dgm:spPr>
      <dgm:t>
        <a:bodyPr/>
        <a:lstStyle/>
        <a:p>
          <a:pPr rtl="0" eaLnBrk="1" latinLnBrk="0"/>
          <a:r>
            <a:rPr lang="en-US" sz="3700" dirty="0"/>
            <a:t>Piloting EAC Visual Data</a:t>
          </a:r>
        </a:p>
      </dgm:t>
    </dgm:pt>
    <dgm:pt modelId="{C9C725D1-16D1-416D-91B9-83A74F3F0E45}" type="parTrans" cxnId="{195473B3-4289-47A7-83FF-34D45CF27EE1}">
      <dgm:prSet/>
      <dgm:spPr/>
      <dgm:t>
        <a:bodyPr/>
        <a:lstStyle/>
        <a:p>
          <a:endParaRPr lang="en-US"/>
        </a:p>
      </dgm:t>
    </dgm:pt>
    <dgm:pt modelId="{13F31AA8-DE35-4C7D-B7EF-A402E8D02B99}" type="sibTrans" cxnId="{195473B3-4289-47A7-83FF-34D45CF27EE1}">
      <dgm:prSet/>
      <dgm:spPr/>
      <dgm:t>
        <a:bodyPr/>
        <a:lstStyle/>
        <a:p>
          <a:endParaRPr lang="en-US"/>
        </a:p>
      </dgm:t>
    </dgm:pt>
    <dgm:pt modelId="{8B877A5A-301D-4763-B1C5-6E262C18BFC2}">
      <dgm:prSet/>
      <dgm:spPr>
        <a:solidFill>
          <a:schemeClr val="accent1"/>
        </a:solidFill>
      </dgm:spPr>
      <dgm:t>
        <a:bodyPr/>
        <a:lstStyle/>
        <a:p>
          <a:pPr rtl="0"/>
          <a:r>
            <a:rPr lang="en-US" dirty="0">
              <a:solidFill>
                <a:schemeClr val="tx1"/>
              </a:solidFill>
            </a:rPr>
            <a:t>Aggregate Rubric and Test Data, so we are </a:t>
          </a:r>
        </a:p>
      </dgm:t>
    </dgm:pt>
    <dgm:pt modelId="{D0A8652E-ABDE-46B0-B1DE-07AB6520965A}" type="sibTrans" cxnId="{3BABE66E-7C94-43AD-BA64-1ECF536DA9FE}">
      <dgm:prSet/>
      <dgm:spPr/>
      <dgm:t>
        <a:bodyPr/>
        <a:lstStyle/>
        <a:p>
          <a:endParaRPr lang="en-US" dirty="0"/>
        </a:p>
      </dgm:t>
    </dgm:pt>
    <dgm:pt modelId="{4A7E992D-76E9-4D78-8104-6A286D0D2D01}" type="parTrans" cxnId="{3BABE66E-7C94-43AD-BA64-1ECF536DA9FE}">
      <dgm:prSet/>
      <dgm:spPr/>
      <dgm:t>
        <a:bodyPr/>
        <a:lstStyle/>
        <a:p>
          <a:endParaRPr lang="en-US"/>
        </a:p>
      </dgm:t>
    </dgm:pt>
    <dgm:pt modelId="{819E9D0C-9224-B648-BF6E-DFE12C11FD6C}" type="pres">
      <dgm:prSet presAssocID="{5097EF01-271A-4BED-8A69-3F4FE6AFE44C}" presName="outerComposite" presStyleCnt="0">
        <dgm:presLayoutVars>
          <dgm:chMax val="5"/>
          <dgm:dir/>
          <dgm:resizeHandles val="exact"/>
        </dgm:presLayoutVars>
      </dgm:prSet>
      <dgm:spPr/>
    </dgm:pt>
    <dgm:pt modelId="{0BECEA0E-02D7-DA43-A876-7CF22F0731DC}" type="pres">
      <dgm:prSet presAssocID="{5097EF01-271A-4BED-8A69-3F4FE6AFE44C}" presName="dummyMaxCanvas" presStyleCnt="0">
        <dgm:presLayoutVars/>
      </dgm:prSet>
      <dgm:spPr/>
    </dgm:pt>
    <dgm:pt modelId="{55438A2D-F63B-B248-A54E-A25FA5B86D6E}" type="pres">
      <dgm:prSet presAssocID="{5097EF01-271A-4BED-8A69-3F4FE6AFE44C}" presName="ThreeNodes_1" presStyleLbl="node1" presStyleIdx="0" presStyleCnt="3">
        <dgm:presLayoutVars>
          <dgm:bulletEnabled val="1"/>
        </dgm:presLayoutVars>
      </dgm:prSet>
      <dgm:spPr/>
    </dgm:pt>
    <dgm:pt modelId="{2A12EE6F-E047-A24B-8454-BE2C8A7AD806}" type="pres">
      <dgm:prSet presAssocID="{5097EF01-271A-4BED-8A69-3F4FE6AFE44C}" presName="ThreeNodes_2" presStyleLbl="node1" presStyleIdx="1" presStyleCnt="3">
        <dgm:presLayoutVars>
          <dgm:bulletEnabled val="1"/>
        </dgm:presLayoutVars>
      </dgm:prSet>
      <dgm:spPr/>
    </dgm:pt>
    <dgm:pt modelId="{92C25730-8E84-AA40-96D3-162F7190FA47}" type="pres">
      <dgm:prSet presAssocID="{5097EF01-271A-4BED-8A69-3F4FE6AFE44C}" presName="ThreeNodes_3" presStyleLbl="node1" presStyleIdx="2" presStyleCnt="3">
        <dgm:presLayoutVars>
          <dgm:bulletEnabled val="1"/>
        </dgm:presLayoutVars>
      </dgm:prSet>
      <dgm:spPr/>
    </dgm:pt>
    <dgm:pt modelId="{B5445DAD-B342-164B-9838-0F71D91D31F1}" type="pres">
      <dgm:prSet presAssocID="{5097EF01-271A-4BED-8A69-3F4FE6AFE44C}" presName="ThreeConn_1-2" presStyleLbl="fgAccFollowNode1" presStyleIdx="0" presStyleCnt="2">
        <dgm:presLayoutVars>
          <dgm:bulletEnabled val="1"/>
        </dgm:presLayoutVars>
      </dgm:prSet>
      <dgm:spPr/>
    </dgm:pt>
    <dgm:pt modelId="{F825764D-0946-0D4A-868D-4C6417F17BD3}" type="pres">
      <dgm:prSet presAssocID="{5097EF01-271A-4BED-8A69-3F4FE6AFE44C}" presName="ThreeConn_2-3" presStyleLbl="fgAccFollowNode1" presStyleIdx="1" presStyleCnt="2">
        <dgm:presLayoutVars>
          <dgm:bulletEnabled val="1"/>
        </dgm:presLayoutVars>
      </dgm:prSet>
      <dgm:spPr/>
    </dgm:pt>
    <dgm:pt modelId="{570170E0-CDE4-A949-B350-4B4B64F2C8FF}" type="pres">
      <dgm:prSet presAssocID="{5097EF01-271A-4BED-8A69-3F4FE6AFE44C}" presName="ThreeNodes_1_text" presStyleLbl="node1" presStyleIdx="2" presStyleCnt="3">
        <dgm:presLayoutVars>
          <dgm:bulletEnabled val="1"/>
        </dgm:presLayoutVars>
      </dgm:prSet>
      <dgm:spPr/>
    </dgm:pt>
    <dgm:pt modelId="{26660655-E7B7-854B-AB06-2CDA983DDFBC}" type="pres">
      <dgm:prSet presAssocID="{5097EF01-271A-4BED-8A69-3F4FE6AFE44C}" presName="ThreeNodes_2_text" presStyleLbl="node1" presStyleIdx="2" presStyleCnt="3">
        <dgm:presLayoutVars>
          <dgm:bulletEnabled val="1"/>
        </dgm:presLayoutVars>
      </dgm:prSet>
      <dgm:spPr/>
    </dgm:pt>
    <dgm:pt modelId="{739F9A7C-1077-8242-B2AA-EDCF2B974A19}" type="pres">
      <dgm:prSet presAssocID="{5097EF01-271A-4BED-8A69-3F4FE6AFE44C}" presName="ThreeNodes_3_text" presStyleLbl="node1" presStyleIdx="2" presStyleCnt="3">
        <dgm:presLayoutVars>
          <dgm:bulletEnabled val="1"/>
        </dgm:presLayoutVars>
      </dgm:prSet>
      <dgm:spPr/>
    </dgm:pt>
  </dgm:ptLst>
  <dgm:cxnLst>
    <dgm:cxn modelId="{8FDA02EE-6CC6-4A12-976E-E103117EA6C5}" srcId="{5097EF01-271A-4BED-8A69-3F4FE6AFE44C}" destId="{202FC01A-01E3-46F6-A043-A0F2AED776CC}" srcOrd="0" destOrd="0" parTransId="{A1047A6F-3D6B-44D2-B38C-58E627B352E0}" sibTransId="{81844FB0-D601-45D6-B002-B6FCE83F18AC}"/>
    <dgm:cxn modelId="{AB50016F-3B9C-0F4D-AA18-D76E2FC7FB16}" type="presOf" srcId="{8B877A5A-301D-4763-B1C5-6E262C18BFC2}" destId="{26660655-E7B7-854B-AB06-2CDA983DDFBC}" srcOrd="1" destOrd="0" presId="urn:microsoft.com/office/officeart/2005/8/layout/vProcess5"/>
    <dgm:cxn modelId="{729AA3F3-9255-1B40-B2D6-BCEB4612149C}" type="presOf" srcId="{81844FB0-D601-45D6-B002-B6FCE83F18AC}" destId="{B5445DAD-B342-164B-9838-0F71D91D31F1}" srcOrd="0" destOrd="0" presId="urn:microsoft.com/office/officeart/2005/8/layout/vProcess5"/>
    <dgm:cxn modelId="{EE09472E-95A7-9543-AB2B-8D974CBCD7EA}" type="presOf" srcId="{202FC01A-01E3-46F6-A043-A0F2AED776CC}" destId="{55438A2D-F63B-B248-A54E-A25FA5B86D6E}" srcOrd="0" destOrd="0" presId="urn:microsoft.com/office/officeart/2005/8/layout/vProcess5"/>
    <dgm:cxn modelId="{6DC4BCB2-E93B-E74A-B6E2-3EFB0DDDC121}" type="presOf" srcId="{D0A8652E-ABDE-46B0-B1DE-07AB6520965A}" destId="{F825764D-0946-0D4A-868D-4C6417F17BD3}" srcOrd="0" destOrd="0" presId="urn:microsoft.com/office/officeart/2005/8/layout/vProcess5"/>
    <dgm:cxn modelId="{A72A87D1-8BF9-D64B-920E-CCAE38F845D8}" type="presOf" srcId="{202FC01A-01E3-46F6-A043-A0F2AED776CC}" destId="{570170E0-CDE4-A949-B350-4B4B64F2C8FF}" srcOrd="1" destOrd="0" presId="urn:microsoft.com/office/officeart/2005/8/layout/vProcess5"/>
    <dgm:cxn modelId="{F31ACA75-89D3-5545-9521-879CFC2FD35A}" type="presOf" srcId="{AC483B39-D3E0-4938-8E44-56D8EA301040}" destId="{739F9A7C-1077-8242-B2AA-EDCF2B974A19}" srcOrd="1" destOrd="0" presId="urn:microsoft.com/office/officeart/2005/8/layout/vProcess5"/>
    <dgm:cxn modelId="{FF57A928-932F-2643-9270-7810B7D0F5DC}" type="presOf" srcId="{5097EF01-271A-4BED-8A69-3F4FE6AFE44C}" destId="{819E9D0C-9224-B648-BF6E-DFE12C11FD6C}" srcOrd="0" destOrd="0" presId="urn:microsoft.com/office/officeart/2005/8/layout/vProcess5"/>
    <dgm:cxn modelId="{4C1F92F8-FF8E-014F-97C0-EE852D0DB6A9}" type="presOf" srcId="{8B877A5A-301D-4763-B1C5-6E262C18BFC2}" destId="{2A12EE6F-E047-A24B-8454-BE2C8A7AD806}" srcOrd="0" destOrd="0" presId="urn:microsoft.com/office/officeart/2005/8/layout/vProcess5"/>
    <dgm:cxn modelId="{3BABE66E-7C94-43AD-BA64-1ECF536DA9FE}" srcId="{5097EF01-271A-4BED-8A69-3F4FE6AFE44C}" destId="{8B877A5A-301D-4763-B1C5-6E262C18BFC2}" srcOrd="1" destOrd="0" parTransId="{4A7E992D-76E9-4D78-8104-6A286D0D2D01}" sibTransId="{D0A8652E-ABDE-46B0-B1DE-07AB6520965A}"/>
    <dgm:cxn modelId="{69B27690-EB46-D340-8C39-F6544BD76E65}" type="presOf" srcId="{AC483B39-D3E0-4938-8E44-56D8EA301040}" destId="{92C25730-8E84-AA40-96D3-162F7190FA47}" srcOrd="0" destOrd="0" presId="urn:microsoft.com/office/officeart/2005/8/layout/vProcess5"/>
    <dgm:cxn modelId="{195473B3-4289-47A7-83FF-34D45CF27EE1}" srcId="{5097EF01-271A-4BED-8A69-3F4FE6AFE44C}" destId="{AC483B39-D3E0-4938-8E44-56D8EA301040}" srcOrd="2" destOrd="0" parTransId="{C9C725D1-16D1-416D-91B9-83A74F3F0E45}" sibTransId="{13F31AA8-DE35-4C7D-B7EF-A402E8D02B99}"/>
    <dgm:cxn modelId="{4C622E2C-998F-4D46-ADA2-B06A55B8A05D}" type="presParOf" srcId="{819E9D0C-9224-B648-BF6E-DFE12C11FD6C}" destId="{0BECEA0E-02D7-DA43-A876-7CF22F0731DC}" srcOrd="0" destOrd="0" presId="urn:microsoft.com/office/officeart/2005/8/layout/vProcess5"/>
    <dgm:cxn modelId="{DFB23921-BEFF-1C44-A4F2-E35820E34979}" type="presParOf" srcId="{819E9D0C-9224-B648-BF6E-DFE12C11FD6C}" destId="{55438A2D-F63B-B248-A54E-A25FA5B86D6E}" srcOrd="1" destOrd="0" presId="urn:microsoft.com/office/officeart/2005/8/layout/vProcess5"/>
    <dgm:cxn modelId="{FAA37A85-3A20-6040-8093-D381D4ABD008}" type="presParOf" srcId="{819E9D0C-9224-B648-BF6E-DFE12C11FD6C}" destId="{2A12EE6F-E047-A24B-8454-BE2C8A7AD806}" srcOrd="2" destOrd="0" presId="urn:microsoft.com/office/officeart/2005/8/layout/vProcess5"/>
    <dgm:cxn modelId="{90DC8FF7-3F3A-A042-881A-9E3AE0A174BB}" type="presParOf" srcId="{819E9D0C-9224-B648-BF6E-DFE12C11FD6C}" destId="{92C25730-8E84-AA40-96D3-162F7190FA47}" srcOrd="3" destOrd="0" presId="urn:microsoft.com/office/officeart/2005/8/layout/vProcess5"/>
    <dgm:cxn modelId="{9FE18029-4451-5F4B-B344-EAFC5CE008EC}" type="presParOf" srcId="{819E9D0C-9224-B648-BF6E-DFE12C11FD6C}" destId="{B5445DAD-B342-164B-9838-0F71D91D31F1}" srcOrd="4" destOrd="0" presId="urn:microsoft.com/office/officeart/2005/8/layout/vProcess5"/>
    <dgm:cxn modelId="{824F18EF-ADFF-764C-A504-3F781940B082}" type="presParOf" srcId="{819E9D0C-9224-B648-BF6E-DFE12C11FD6C}" destId="{F825764D-0946-0D4A-868D-4C6417F17BD3}" srcOrd="5" destOrd="0" presId="urn:microsoft.com/office/officeart/2005/8/layout/vProcess5"/>
    <dgm:cxn modelId="{D4595F12-B005-104C-88E4-BAD6906FDBDC}" type="presParOf" srcId="{819E9D0C-9224-B648-BF6E-DFE12C11FD6C}" destId="{570170E0-CDE4-A949-B350-4B4B64F2C8FF}" srcOrd="6" destOrd="0" presId="urn:microsoft.com/office/officeart/2005/8/layout/vProcess5"/>
    <dgm:cxn modelId="{58605DF8-6806-4045-9E1C-EF93D09BC904}" type="presParOf" srcId="{819E9D0C-9224-B648-BF6E-DFE12C11FD6C}" destId="{26660655-E7B7-854B-AB06-2CDA983DDFBC}" srcOrd="7" destOrd="0" presId="urn:microsoft.com/office/officeart/2005/8/layout/vProcess5"/>
    <dgm:cxn modelId="{7AFD7E46-D0F0-F14B-B5A3-EE0ACE4D7533}" type="presParOf" srcId="{819E9D0C-9224-B648-BF6E-DFE12C11FD6C}" destId="{739F9A7C-1077-8242-B2AA-EDCF2B974A19}" srcOrd="8"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BE3D4-9200-CA4E-89C0-9959B4F5B8BC}">
      <dsp:nvSpPr>
        <dsp:cNvPr id="0" name=""/>
        <dsp:cNvSpPr/>
      </dsp:nvSpPr>
      <dsp:spPr>
        <a:xfrm>
          <a:off x="0" y="0"/>
          <a:ext cx="10334978" cy="1216800"/>
        </a:xfrm>
        <a:prstGeom prst="roundRect">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Analyze how technology tools can solve assessment challenges</a:t>
          </a:r>
        </a:p>
      </dsp:txBody>
      <dsp:txXfrm>
        <a:off x="59399" y="59399"/>
        <a:ext cx="10216180" cy="1098002"/>
      </dsp:txXfrm>
    </dsp:sp>
    <dsp:sp modelId="{A74675FC-85D7-9A43-B6E6-679988118CC3}">
      <dsp:nvSpPr>
        <dsp:cNvPr id="0" name=""/>
        <dsp:cNvSpPr/>
      </dsp:nvSpPr>
      <dsp:spPr>
        <a:xfrm>
          <a:off x="0" y="1520966"/>
          <a:ext cx="10334978" cy="1216800"/>
        </a:xfrm>
        <a:prstGeom prst="roundRect">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Classify technology tools and their assessment uses</a:t>
          </a:r>
        </a:p>
      </dsp:txBody>
      <dsp:txXfrm>
        <a:off x="59399" y="1580365"/>
        <a:ext cx="10216180" cy="1098002"/>
      </dsp:txXfrm>
    </dsp:sp>
    <dsp:sp modelId="{B87F1C41-6251-CD44-A36F-A87E41BC3FCE}">
      <dsp:nvSpPr>
        <dsp:cNvPr id="0" name=""/>
        <dsp:cNvSpPr/>
      </dsp:nvSpPr>
      <dsp:spPr>
        <a:xfrm>
          <a:off x="0" y="2924966"/>
          <a:ext cx="10334978" cy="1216800"/>
        </a:xfrm>
        <a:prstGeom prst="roundRect">
          <a:avLst/>
        </a:prstGeom>
        <a:solidFill>
          <a:schemeClr val="accent1"/>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0000"/>
              </a:solidFill>
            </a:rPr>
            <a:t>Develop criteria to evaluate technologies for specific uses</a:t>
          </a:r>
        </a:p>
      </dsp:txBody>
      <dsp:txXfrm>
        <a:off x="59399" y="2984365"/>
        <a:ext cx="10216180"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B9A41-D651-7E45-8376-C8E681F28524}">
      <dsp:nvSpPr>
        <dsp:cNvPr id="0" name=""/>
        <dsp:cNvSpPr/>
      </dsp:nvSpPr>
      <dsp:spPr>
        <a:xfrm>
          <a:off x="1967" y="1316315"/>
          <a:ext cx="2607387" cy="2607387"/>
        </a:xfrm>
        <a:prstGeom prst="ellipse">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Learning Analytics Data</a:t>
          </a:r>
        </a:p>
      </dsp:txBody>
      <dsp:txXfrm>
        <a:off x="383810" y="1698158"/>
        <a:ext cx="1843701" cy="1843701"/>
      </dsp:txXfrm>
    </dsp:sp>
    <dsp:sp modelId="{009D3515-1ABD-3949-8DAE-E3DDBDE29F35}">
      <dsp:nvSpPr>
        <dsp:cNvPr id="0" name=""/>
        <dsp:cNvSpPr/>
      </dsp:nvSpPr>
      <dsp:spPr>
        <a:xfrm>
          <a:off x="2821074" y="1863867"/>
          <a:ext cx="1512284" cy="1512284"/>
        </a:xfrm>
        <a:prstGeom prst="mathPlus">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3021527" y="2442164"/>
        <a:ext cx="1111378" cy="355690"/>
      </dsp:txXfrm>
    </dsp:sp>
    <dsp:sp modelId="{358857AC-86F4-D54D-AA01-B03429E5AEA3}">
      <dsp:nvSpPr>
        <dsp:cNvPr id="0" name=""/>
        <dsp:cNvSpPr/>
      </dsp:nvSpPr>
      <dsp:spPr>
        <a:xfrm>
          <a:off x="4545079" y="1316315"/>
          <a:ext cx="2607387" cy="2607387"/>
        </a:xfrm>
        <a:prstGeom prst="ellipse">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Learning Outcomes Data</a:t>
          </a:r>
        </a:p>
      </dsp:txBody>
      <dsp:txXfrm>
        <a:off x="4926922" y="1698158"/>
        <a:ext cx="1843701" cy="1843701"/>
      </dsp:txXfrm>
    </dsp:sp>
    <dsp:sp modelId="{AE51DE55-F014-A142-BE43-296E6553C320}">
      <dsp:nvSpPr>
        <dsp:cNvPr id="0" name=""/>
        <dsp:cNvSpPr/>
      </dsp:nvSpPr>
      <dsp:spPr>
        <a:xfrm>
          <a:off x="7364187" y="1863867"/>
          <a:ext cx="1512284" cy="1512284"/>
        </a:xfrm>
        <a:prstGeom prst="mathEqual">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7564640" y="2175398"/>
        <a:ext cx="1111378" cy="889222"/>
      </dsp:txXfrm>
    </dsp:sp>
    <dsp:sp modelId="{FC0BBC1F-D7CF-8044-A32A-BC676442F93D}">
      <dsp:nvSpPr>
        <dsp:cNvPr id="0" name=""/>
        <dsp:cNvSpPr/>
      </dsp:nvSpPr>
      <dsp:spPr>
        <a:xfrm>
          <a:off x="9088192" y="1316315"/>
          <a:ext cx="2607387" cy="2607387"/>
        </a:xfrm>
        <a:prstGeom prst="ellipse">
          <a:avLst/>
        </a:prstGeom>
        <a:solidFill>
          <a:schemeClr val="accent1"/>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Demonstrate Mission</a:t>
          </a:r>
        </a:p>
      </dsp:txBody>
      <dsp:txXfrm>
        <a:off x="9470035" y="1698158"/>
        <a:ext cx="1843701" cy="1843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EB64F-ED4C-E444-AC0A-8305F9032918}">
      <dsp:nvSpPr>
        <dsp:cNvPr id="0" name=""/>
        <dsp:cNvSpPr/>
      </dsp:nvSpPr>
      <dsp:spPr>
        <a:xfrm>
          <a:off x="3907805" y="2642"/>
          <a:ext cx="2039589" cy="931945"/>
        </a:xfrm>
        <a:prstGeom prst="roundRect">
          <a:avLst>
            <a:gd name="adj" fmla="val 10000"/>
          </a:avLst>
        </a:prstGeom>
        <a:solidFill>
          <a:schemeClr val="accent2"/>
        </a:solidFill>
        <a:ln>
          <a:solidFill>
            <a:srgbClr val="800000"/>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UMBC’s Mission</a:t>
          </a:r>
        </a:p>
      </dsp:txBody>
      <dsp:txXfrm>
        <a:off x="3935101" y="29938"/>
        <a:ext cx="1984997" cy="877353"/>
      </dsp:txXfrm>
    </dsp:sp>
    <dsp:sp modelId="{6D6C56AF-FFFD-D34A-97FF-E2B9DBA0C2AC}">
      <dsp:nvSpPr>
        <dsp:cNvPr id="0" name=""/>
        <dsp:cNvSpPr/>
      </dsp:nvSpPr>
      <dsp:spPr>
        <a:xfrm>
          <a:off x="4881879" y="934587"/>
          <a:ext cx="91440" cy="372778"/>
        </a:xfrm>
        <a:custGeom>
          <a:avLst/>
          <a:gdLst/>
          <a:ahLst/>
          <a:cxnLst/>
          <a:rect l="0" t="0" r="0" b="0"/>
          <a:pathLst>
            <a:path>
              <a:moveTo>
                <a:pt x="45720" y="0"/>
              </a:moveTo>
              <a:lnTo>
                <a:pt x="45720" y="372778"/>
              </a:lnTo>
            </a:path>
          </a:pathLst>
        </a:custGeom>
        <a:noFill/>
        <a:ln w="635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3BFB484-FC93-8642-937E-04CF56534D2C}">
      <dsp:nvSpPr>
        <dsp:cNvPr id="0" name=""/>
        <dsp:cNvSpPr/>
      </dsp:nvSpPr>
      <dsp:spPr>
        <a:xfrm>
          <a:off x="3907805" y="1307365"/>
          <a:ext cx="2039589" cy="931945"/>
        </a:xfrm>
        <a:prstGeom prst="roundRect">
          <a:avLst>
            <a:gd name="adj" fmla="val 10000"/>
          </a:avLst>
        </a:prstGeom>
        <a:solidFill>
          <a:schemeClr val="accent1"/>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Institutional-Level &amp; General Education Outcomes</a:t>
          </a:r>
        </a:p>
      </dsp:txBody>
      <dsp:txXfrm>
        <a:off x="3935101" y="1334661"/>
        <a:ext cx="1984997" cy="877353"/>
      </dsp:txXfrm>
    </dsp:sp>
    <dsp:sp modelId="{89E5C83D-8FA6-D44C-917A-B96FB6F86DA2}">
      <dsp:nvSpPr>
        <dsp:cNvPr id="0" name=""/>
        <dsp:cNvSpPr/>
      </dsp:nvSpPr>
      <dsp:spPr>
        <a:xfrm>
          <a:off x="3110306" y="2239310"/>
          <a:ext cx="1817293" cy="372778"/>
        </a:xfrm>
        <a:custGeom>
          <a:avLst/>
          <a:gdLst/>
          <a:ahLst/>
          <a:cxnLst/>
          <a:rect l="0" t="0" r="0" b="0"/>
          <a:pathLst>
            <a:path>
              <a:moveTo>
                <a:pt x="1817293" y="0"/>
              </a:moveTo>
              <a:lnTo>
                <a:pt x="1817293" y="186389"/>
              </a:lnTo>
              <a:lnTo>
                <a:pt x="0" y="186389"/>
              </a:lnTo>
              <a:lnTo>
                <a:pt x="0" y="372778"/>
              </a:lnTo>
            </a:path>
          </a:pathLst>
        </a:custGeom>
        <a:noFill/>
        <a:ln w="635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88A31C-7AD4-7A4F-863B-8982BE03CCD6}">
      <dsp:nvSpPr>
        <dsp:cNvPr id="0" name=""/>
        <dsp:cNvSpPr/>
      </dsp:nvSpPr>
      <dsp:spPr>
        <a:xfrm>
          <a:off x="2411348" y="2612089"/>
          <a:ext cx="1397917" cy="931945"/>
        </a:xfrm>
        <a:prstGeom prst="roundRect">
          <a:avLst>
            <a:gd name="adj" fmla="val 10000"/>
          </a:avLst>
        </a:prstGeom>
        <a:solidFill>
          <a:schemeClr val="tx1"/>
        </a:solidFill>
        <a:ln>
          <a:solidFill>
            <a:schemeClr val="accent1"/>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rPr>
            <a:t>General Education Committee</a:t>
          </a:r>
        </a:p>
      </dsp:txBody>
      <dsp:txXfrm>
        <a:off x="2438644" y="2639385"/>
        <a:ext cx="1343325" cy="877353"/>
      </dsp:txXfrm>
    </dsp:sp>
    <dsp:sp modelId="{C5E42996-A142-B841-85DD-3C450FF7F48D}">
      <dsp:nvSpPr>
        <dsp:cNvPr id="0" name=""/>
        <dsp:cNvSpPr/>
      </dsp:nvSpPr>
      <dsp:spPr>
        <a:xfrm>
          <a:off x="2201660" y="3544034"/>
          <a:ext cx="908646" cy="372778"/>
        </a:xfrm>
        <a:custGeom>
          <a:avLst/>
          <a:gdLst/>
          <a:ahLst/>
          <a:cxnLst/>
          <a:rect l="0" t="0" r="0" b="0"/>
          <a:pathLst>
            <a:path>
              <a:moveTo>
                <a:pt x="908646" y="0"/>
              </a:moveTo>
              <a:lnTo>
                <a:pt x="908646" y="186389"/>
              </a:lnTo>
              <a:lnTo>
                <a:pt x="0" y="186389"/>
              </a:lnTo>
              <a:lnTo>
                <a:pt x="0" y="372778"/>
              </a:lnTo>
            </a:path>
          </a:pathLst>
        </a:custGeom>
        <a:noFill/>
        <a:ln w="635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77C60B-A1D4-1E46-9429-A3A4FC000153}">
      <dsp:nvSpPr>
        <dsp:cNvPr id="0" name=""/>
        <dsp:cNvSpPr/>
      </dsp:nvSpPr>
      <dsp:spPr>
        <a:xfrm>
          <a:off x="1502701" y="3916812"/>
          <a:ext cx="1397917" cy="931945"/>
        </a:xfrm>
        <a:prstGeom prst="roundRect">
          <a:avLst>
            <a:gd name="adj" fmla="val 10000"/>
          </a:avLst>
        </a:prstGeom>
        <a:solidFill>
          <a:schemeClr val="accent2">
            <a:lumMod val="75000"/>
          </a:schemeClr>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Course-Level Outcomes</a:t>
          </a:r>
        </a:p>
      </dsp:txBody>
      <dsp:txXfrm>
        <a:off x="1529997" y="3944108"/>
        <a:ext cx="1343325" cy="877353"/>
      </dsp:txXfrm>
    </dsp:sp>
    <dsp:sp modelId="{6A4BB10C-4FC0-D14C-8EE2-0B43FD213456}">
      <dsp:nvSpPr>
        <dsp:cNvPr id="0" name=""/>
        <dsp:cNvSpPr/>
      </dsp:nvSpPr>
      <dsp:spPr>
        <a:xfrm>
          <a:off x="3110306" y="3544034"/>
          <a:ext cx="908646" cy="372778"/>
        </a:xfrm>
        <a:custGeom>
          <a:avLst/>
          <a:gdLst/>
          <a:ahLst/>
          <a:cxnLst/>
          <a:rect l="0" t="0" r="0" b="0"/>
          <a:pathLst>
            <a:path>
              <a:moveTo>
                <a:pt x="0" y="0"/>
              </a:moveTo>
              <a:lnTo>
                <a:pt x="0" y="186389"/>
              </a:lnTo>
              <a:lnTo>
                <a:pt x="908646" y="186389"/>
              </a:lnTo>
              <a:lnTo>
                <a:pt x="908646" y="372778"/>
              </a:lnTo>
            </a:path>
          </a:pathLst>
        </a:custGeom>
        <a:noFill/>
        <a:ln w="635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B02999-8F6D-2E4F-AE1B-4190E7961C1D}">
      <dsp:nvSpPr>
        <dsp:cNvPr id="0" name=""/>
        <dsp:cNvSpPr/>
      </dsp:nvSpPr>
      <dsp:spPr>
        <a:xfrm>
          <a:off x="3319994" y="3916812"/>
          <a:ext cx="1397917" cy="931945"/>
        </a:xfrm>
        <a:prstGeom prst="roundRect">
          <a:avLst>
            <a:gd name="adj" fmla="val 10000"/>
          </a:avLst>
        </a:prstGeom>
        <a:solidFill>
          <a:schemeClr val="accent2">
            <a:lumMod val="75000"/>
          </a:schemeClr>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Course-Level Outcomes</a:t>
          </a:r>
        </a:p>
      </dsp:txBody>
      <dsp:txXfrm>
        <a:off x="3347290" y="3944108"/>
        <a:ext cx="1343325" cy="877353"/>
      </dsp:txXfrm>
    </dsp:sp>
    <dsp:sp modelId="{E4C88942-1546-8C4F-A515-AACE2B8254FA}">
      <dsp:nvSpPr>
        <dsp:cNvPr id="0" name=""/>
        <dsp:cNvSpPr/>
      </dsp:nvSpPr>
      <dsp:spPr>
        <a:xfrm>
          <a:off x="4927599" y="2239310"/>
          <a:ext cx="1817293" cy="372778"/>
        </a:xfrm>
        <a:custGeom>
          <a:avLst/>
          <a:gdLst/>
          <a:ahLst/>
          <a:cxnLst/>
          <a:rect l="0" t="0" r="0" b="0"/>
          <a:pathLst>
            <a:path>
              <a:moveTo>
                <a:pt x="0" y="0"/>
              </a:moveTo>
              <a:lnTo>
                <a:pt x="0" y="186389"/>
              </a:lnTo>
              <a:lnTo>
                <a:pt x="1817293" y="186389"/>
              </a:lnTo>
              <a:lnTo>
                <a:pt x="1817293" y="372778"/>
              </a:lnTo>
            </a:path>
          </a:pathLst>
        </a:custGeom>
        <a:noFill/>
        <a:ln w="635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2A20CEE-9D67-1B4C-957A-E51952099628}">
      <dsp:nvSpPr>
        <dsp:cNvPr id="0" name=""/>
        <dsp:cNvSpPr/>
      </dsp:nvSpPr>
      <dsp:spPr>
        <a:xfrm>
          <a:off x="6045934" y="2612089"/>
          <a:ext cx="1397917" cy="931945"/>
        </a:xfrm>
        <a:prstGeom prst="roundRect">
          <a:avLst>
            <a:gd name="adj" fmla="val 10000"/>
          </a:avLst>
        </a:prstGeom>
        <a:solidFill>
          <a:schemeClr val="tx1"/>
        </a:solidFill>
        <a:ln>
          <a:solidFill>
            <a:schemeClr val="accent1"/>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FFFFFF"/>
              </a:solidFill>
            </a:rPr>
            <a:t>Program-Level Outcomes</a:t>
          </a:r>
        </a:p>
      </dsp:txBody>
      <dsp:txXfrm>
        <a:off x="6073230" y="2639385"/>
        <a:ext cx="1343325" cy="877353"/>
      </dsp:txXfrm>
    </dsp:sp>
    <dsp:sp modelId="{103539AD-D203-8741-9411-1865E213A5DD}">
      <dsp:nvSpPr>
        <dsp:cNvPr id="0" name=""/>
        <dsp:cNvSpPr/>
      </dsp:nvSpPr>
      <dsp:spPr>
        <a:xfrm>
          <a:off x="5836246" y="3544034"/>
          <a:ext cx="908646" cy="372778"/>
        </a:xfrm>
        <a:custGeom>
          <a:avLst/>
          <a:gdLst/>
          <a:ahLst/>
          <a:cxnLst/>
          <a:rect l="0" t="0" r="0" b="0"/>
          <a:pathLst>
            <a:path>
              <a:moveTo>
                <a:pt x="908646" y="0"/>
              </a:moveTo>
              <a:lnTo>
                <a:pt x="908646" y="186389"/>
              </a:lnTo>
              <a:lnTo>
                <a:pt x="0" y="186389"/>
              </a:lnTo>
              <a:lnTo>
                <a:pt x="0" y="372778"/>
              </a:lnTo>
            </a:path>
          </a:pathLst>
        </a:custGeom>
        <a:noFill/>
        <a:ln w="635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5A54F8-EC0A-F544-AFAE-9E47044BEDBF}">
      <dsp:nvSpPr>
        <dsp:cNvPr id="0" name=""/>
        <dsp:cNvSpPr/>
      </dsp:nvSpPr>
      <dsp:spPr>
        <a:xfrm>
          <a:off x="5137287" y="3916812"/>
          <a:ext cx="1397917" cy="931945"/>
        </a:xfrm>
        <a:prstGeom prst="roundRect">
          <a:avLst>
            <a:gd name="adj" fmla="val 10000"/>
          </a:avLst>
        </a:prstGeom>
        <a:solidFill>
          <a:schemeClr val="accent2">
            <a:lumMod val="75000"/>
          </a:schemeClr>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Course-Level Outcomes</a:t>
          </a:r>
        </a:p>
      </dsp:txBody>
      <dsp:txXfrm>
        <a:off x="5164583" y="3944108"/>
        <a:ext cx="1343325" cy="877353"/>
      </dsp:txXfrm>
    </dsp:sp>
    <dsp:sp modelId="{FD3E4E3A-4CF4-8744-A15B-42149C66A92C}">
      <dsp:nvSpPr>
        <dsp:cNvPr id="0" name=""/>
        <dsp:cNvSpPr/>
      </dsp:nvSpPr>
      <dsp:spPr>
        <a:xfrm>
          <a:off x="6744893" y="3544034"/>
          <a:ext cx="908646" cy="372778"/>
        </a:xfrm>
        <a:custGeom>
          <a:avLst/>
          <a:gdLst/>
          <a:ahLst/>
          <a:cxnLst/>
          <a:rect l="0" t="0" r="0" b="0"/>
          <a:pathLst>
            <a:path>
              <a:moveTo>
                <a:pt x="0" y="0"/>
              </a:moveTo>
              <a:lnTo>
                <a:pt x="0" y="186389"/>
              </a:lnTo>
              <a:lnTo>
                <a:pt x="908646" y="186389"/>
              </a:lnTo>
              <a:lnTo>
                <a:pt x="908646" y="372778"/>
              </a:lnTo>
            </a:path>
          </a:pathLst>
        </a:custGeom>
        <a:noFill/>
        <a:ln w="635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76BDF3-08BD-1444-BDE4-544E1D09468D}">
      <dsp:nvSpPr>
        <dsp:cNvPr id="0" name=""/>
        <dsp:cNvSpPr/>
      </dsp:nvSpPr>
      <dsp:spPr>
        <a:xfrm>
          <a:off x="6954580" y="3916812"/>
          <a:ext cx="1397917" cy="931945"/>
        </a:xfrm>
        <a:prstGeom prst="roundRect">
          <a:avLst>
            <a:gd name="adj" fmla="val 10000"/>
          </a:avLst>
        </a:prstGeom>
        <a:solidFill>
          <a:schemeClr val="accent2">
            <a:lumMod val="75000"/>
          </a:schemeClr>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Course-Level Outcomes</a:t>
          </a:r>
        </a:p>
      </dsp:txBody>
      <dsp:txXfrm>
        <a:off x="6981876" y="3944108"/>
        <a:ext cx="1343325" cy="8773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EB64F-ED4C-E444-AC0A-8305F9032918}">
      <dsp:nvSpPr>
        <dsp:cNvPr id="0" name=""/>
        <dsp:cNvSpPr/>
      </dsp:nvSpPr>
      <dsp:spPr>
        <a:xfrm>
          <a:off x="5031969" y="3549"/>
          <a:ext cx="1447341" cy="964894"/>
        </a:xfrm>
        <a:prstGeom prst="roundRect">
          <a:avLst>
            <a:gd name="adj" fmla="val 10000"/>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0000"/>
              </a:solidFill>
            </a:rPr>
            <a:t>UMBC’s Mission</a:t>
          </a:r>
        </a:p>
      </dsp:txBody>
      <dsp:txXfrm>
        <a:off x="5060230" y="31810"/>
        <a:ext cx="1390819" cy="908372"/>
      </dsp:txXfrm>
    </dsp:sp>
    <dsp:sp modelId="{CB407569-B7B5-804B-B48E-53A4CB3D4DAB}">
      <dsp:nvSpPr>
        <dsp:cNvPr id="0" name=""/>
        <dsp:cNvSpPr/>
      </dsp:nvSpPr>
      <dsp:spPr>
        <a:xfrm>
          <a:off x="3874096" y="968443"/>
          <a:ext cx="1881543" cy="385957"/>
        </a:xfrm>
        <a:custGeom>
          <a:avLst/>
          <a:gdLst/>
          <a:ahLst/>
          <a:cxnLst/>
          <a:rect l="0" t="0" r="0" b="0"/>
          <a:pathLst>
            <a:path>
              <a:moveTo>
                <a:pt x="1881543" y="0"/>
              </a:moveTo>
              <a:lnTo>
                <a:pt x="1881543" y="192978"/>
              </a:lnTo>
              <a:lnTo>
                <a:pt x="0" y="192978"/>
              </a:lnTo>
              <a:lnTo>
                <a:pt x="0" y="385957"/>
              </a:lnTo>
            </a:path>
          </a:pathLst>
        </a:custGeom>
        <a:noFill/>
        <a:ln w="6350"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692985-E318-A347-823C-4B92F097CD39}">
      <dsp:nvSpPr>
        <dsp:cNvPr id="0" name=""/>
        <dsp:cNvSpPr/>
      </dsp:nvSpPr>
      <dsp:spPr>
        <a:xfrm>
          <a:off x="3150425" y="1354401"/>
          <a:ext cx="1447341" cy="964894"/>
        </a:xfrm>
        <a:prstGeom prst="roundRect">
          <a:avLst>
            <a:gd name="adj" fmla="val 10000"/>
          </a:avLst>
        </a:prstGeom>
        <a:solidFill>
          <a:schemeClr val="tx1"/>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FC 1: Oral and Written Communication</a:t>
          </a:r>
        </a:p>
      </dsp:txBody>
      <dsp:txXfrm>
        <a:off x="3178686" y="1382662"/>
        <a:ext cx="1390819" cy="908372"/>
      </dsp:txXfrm>
    </dsp:sp>
    <dsp:sp modelId="{2A42E313-153D-8F40-B213-E13536503AE5}">
      <dsp:nvSpPr>
        <dsp:cNvPr id="0" name=""/>
        <dsp:cNvSpPr/>
      </dsp:nvSpPr>
      <dsp:spPr>
        <a:xfrm>
          <a:off x="3822152" y="2319295"/>
          <a:ext cx="91440" cy="385957"/>
        </a:xfrm>
        <a:custGeom>
          <a:avLst/>
          <a:gdLst/>
          <a:ahLst/>
          <a:cxnLst/>
          <a:rect l="0" t="0" r="0" b="0"/>
          <a:pathLst>
            <a:path>
              <a:moveTo>
                <a:pt x="51943" y="0"/>
              </a:moveTo>
              <a:lnTo>
                <a:pt x="51943" y="192978"/>
              </a:lnTo>
              <a:lnTo>
                <a:pt x="45720" y="192978"/>
              </a:lnTo>
              <a:lnTo>
                <a:pt x="45720" y="385957"/>
              </a:lnTo>
            </a:path>
          </a:pathLst>
        </a:custGeom>
        <a:noFill/>
        <a:ln w="6350"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54CB5A-DC54-1342-9BFE-392FFEE8B425}">
      <dsp:nvSpPr>
        <dsp:cNvPr id="0" name=""/>
        <dsp:cNvSpPr/>
      </dsp:nvSpPr>
      <dsp:spPr>
        <a:xfrm>
          <a:off x="3144202" y="2705252"/>
          <a:ext cx="1447341" cy="964894"/>
        </a:xfrm>
        <a:prstGeom prst="roundRect">
          <a:avLst>
            <a:gd name="adj" fmla="val 10000"/>
          </a:avLst>
        </a:prstGeom>
        <a:solidFill>
          <a:schemeClr val="accent1"/>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0000"/>
              </a:solidFill>
            </a:rPr>
            <a:t>OUE/FYS SLO 1</a:t>
          </a:r>
          <a:br>
            <a:rPr lang="en-US" sz="1200" kern="1200" dirty="0">
              <a:solidFill>
                <a:srgbClr val="000000"/>
              </a:solidFill>
            </a:rPr>
          </a:br>
          <a:r>
            <a:rPr lang="en-US" sz="1200" kern="1200" dirty="0">
              <a:solidFill>
                <a:srgbClr val="000000"/>
              </a:solidFill>
            </a:rPr>
            <a:t>Communication</a:t>
          </a:r>
        </a:p>
      </dsp:txBody>
      <dsp:txXfrm>
        <a:off x="3172463" y="2733513"/>
        <a:ext cx="1390819" cy="908372"/>
      </dsp:txXfrm>
    </dsp:sp>
    <dsp:sp modelId="{24DB1764-15A7-DF44-BBA3-A031E57A4F57}">
      <dsp:nvSpPr>
        <dsp:cNvPr id="0" name=""/>
        <dsp:cNvSpPr/>
      </dsp:nvSpPr>
      <dsp:spPr>
        <a:xfrm>
          <a:off x="3822152" y="3670147"/>
          <a:ext cx="91440" cy="385957"/>
        </a:xfrm>
        <a:custGeom>
          <a:avLst/>
          <a:gdLst/>
          <a:ahLst/>
          <a:cxnLst/>
          <a:rect l="0" t="0" r="0" b="0"/>
          <a:pathLst>
            <a:path>
              <a:moveTo>
                <a:pt x="45720" y="0"/>
              </a:moveTo>
              <a:lnTo>
                <a:pt x="45720" y="192978"/>
              </a:lnTo>
              <a:lnTo>
                <a:pt x="51943" y="192978"/>
              </a:lnTo>
              <a:lnTo>
                <a:pt x="51943" y="385957"/>
              </a:lnTo>
            </a:path>
          </a:pathLst>
        </a:custGeom>
        <a:noFill/>
        <a:ln w="6350" cap="rnd"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85E7D0-E93E-A54B-AFD7-70A23A0A019A}">
      <dsp:nvSpPr>
        <dsp:cNvPr id="0" name=""/>
        <dsp:cNvSpPr/>
      </dsp:nvSpPr>
      <dsp:spPr>
        <a:xfrm>
          <a:off x="3150425" y="4056104"/>
          <a:ext cx="1447341" cy="964894"/>
        </a:xfrm>
        <a:prstGeom prst="roundRect">
          <a:avLst>
            <a:gd name="adj" fmla="val 10000"/>
          </a:avLst>
        </a:prstGeom>
        <a:solidFill>
          <a:schemeClr val="accent6"/>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FYS 102 SLO 1: Communicate</a:t>
          </a:r>
        </a:p>
      </dsp:txBody>
      <dsp:txXfrm>
        <a:off x="3178686" y="4084365"/>
        <a:ext cx="1390819" cy="908372"/>
      </dsp:txXfrm>
    </dsp:sp>
    <dsp:sp modelId="{76FAC05D-3046-E541-8564-142784254820}">
      <dsp:nvSpPr>
        <dsp:cNvPr id="0" name=""/>
        <dsp:cNvSpPr/>
      </dsp:nvSpPr>
      <dsp:spPr>
        <a:xfrm>
          <a:off x="3828376" y="5020998"/>
          <a:ext cx="91440" cy="385957"/>
        </a:xfrm>
        <a:custGeom>
          <a:avLst/>
          <a:gdLst/>
          <a:ahLst/>
          <a:cxnLst/>
          <a:rect l="0" t="0" r="0" b="0"/>
          <a:pathLst>
            <a:path>
              <a:moveTo>
                <a:pt x="45720" y="0"/>
              </a:moveTo>
              <a:lnTo>
                <a:pt x="45720" y="385957"/>
              </a:lnTo>
            </a:path>
          </a:pathLst>
        </a:custGeom>
        <a:noFill/>
        <a:ln w="6350" cap="rnd"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F6C3321-A7C6-D949-A8C9-9E326DB11556}">
      <dsp:nvSpPr>
        <dsp:cNvPr id="0" name=""/>
        <dsp:cNvSpPr/>
      </dsp:nvSpPr>
      <dsp:spPr>
        <a:xfrm>
          <a:off x="3150425" y="5406956"/>
          <a:ext cx="1447341" cy="964894"/>
        </a:xfrm>
        <a:prstGeom prst="roundRect">
          <a:avLst>
            <a:gd name="adj" fmla="val 10000"/>
          </a:avLst>
        </a:prstGeom>
        <a:solidFill>
          <a:schemeClr val="accent2">
            <a:lumMod val="75000"/>
          </a:schemeClr>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rPr>
            <a:t>Service Learning Project</a:t>
          </a:r>
        </a:p>
      </dsp:txBody>
      <dsp:txXfrm>
        <a:off x="3178686" y="5435217"/>
        <a:ext cx="1390819" cy="908372"/>
      </dsp:txXfrm>
    </dsp:sp>
    <dsp:sp modelId="{AAF4C400-D271-A94A-B8F2-85A35E5D8009}">
      <dsp:nvSpPr>
        <dsp:cNvPr id="0" name=""/>
        <dsp:cNvSpPr/>
      </dsp:nvSpPr>
      <dsp:spPr>
        <a:xfrm>
          <a:off x="5709920" y="968443"/>
          <a:ext cx="91440" cy="385957"/>
        </a:xfrm>
        <a:custGeom>
          <a:avLst/>
          <a:gdLst/>
          <a:ahLst/>
          <a:cxnLst/>
          <a:rect l="0" t="0" r="0" b="0"/>
          <a:pathLst>
            <a:path>
              <a:moveTo>
                <a:pt x="45720" y="0"/>
              </a:moveTo>
              <a:lnTo>
                <a:pt x="45720" y="385957"/>
              </a:lnTo>
            </a:path>
          </a:pathLst>
        </a:custGeom>
        <a:noFill/>
        <a:ln w="6350"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4438FF-6B0C-2C44-A1DB-61FA3AD4257C}">
      <dsp:nvSpPr>
        <dsp:cNvPr id="0" name=""/>
        <dsp:cNvSpPr/>
      </dsp:nvSpPr>
      <dsp:spPr>
        <a:xfrm>
          <a:off x="5031969" y="1354401"/>
          <a:ext cx="1447341" cy="964894"/>
        </a:xfrm>
        <a:prstGeom prst="roundRect">
          <a:avLst>
            <a:gd name="adj" fmla="val 10000"/>
          </a:avLst>
        </a:prstGeom>
        <a:solidFill>
          <a:schemeClr val="tx1"/>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FC 3: Critical Analysis &amp; Reasoning</a:t>
          </a:r>
        </a:p>
      </dsp:txBody>
      <dsp:txXfrm>
        <a:off x="5060230" y="1382662"/>
        <a:ext cx="1390819" cy="908372"/>
      </dsp:txXfrm>
    </dsp:sp>
    <dsp:sp modelId="{5202F8C9-E64C-8140-ACE4-7BAF43526CB3}">
      <dsp:nvSpPr>
        <dsp:cNvPr id="0" name=""/>
        <dsp:cNvSpPr/>
      </dsp:nvSpPr>
      <dsp:spPr>
        <a:xfrm>
          <a:off x="5703696" y="2319295"/>
          <a:ext cx="91440" cy="385957"/>
        </a:xfrm>
        <a:custGeom>
          <a:avLst/>
          <a:gdLst/>
          <a:ahLst/>
          <a:cxnLst/>
          <a:rect l="0" t="0" r="0" b="0"/>
          <a:pathLst>
            <a:path>
              <a:moveTo>
                <a:pt x="51943" y="0"/>
              </a:moveTo>
              <a:lnTo>
                <a:pt x="51943" y="192978"/>
              </a:lnTo>
              <a:lnTo>
                <a:pt x="45720" y="192978"/>
              </a:lnTo>
              <a:lnTo>
                <a:pt x="45720" y="385957"/>
              </a:lnTo>
            </a:path>
          </a:pathLst>
        </a:custGeom>
        <a:noFill/>
        <a:ln w="6350"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978374-F4F3-6740-BA67-6D086236EA5E}">
      <dsp:nvSpPr>
        <dsp:cNvPr id="0" name=""/>
        <dsp:cNvSpPr/>
      </dsp:nvSpPr>
      <dsp:spPr>
        <a:xfrm>
          <a:off x="5025745" y="2705252"/>
          <a:ext cx="1447341" cy="964894"/>
        </a:xfrm>
        <a:prstGeom prst="roundRect">
          <a:avLst>
            <a:gd name="adj" fmla="val 10000"/>
          </a:avLst>
        </a:prstGeom>
        <a:solidFill>
          <a:schemeClr val="accent1"/>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0000"/>
              </a:solidFill>
            </a:rPr>
            <a:t>OUE/FYS SLO 3</a:t>
          </a:r>
          <a:br>
            <a:rPr lang="en-US" sz="1200" kern="1200" dirty="0">
              <a:solidFill>
                <a:srgbClr val="000000"/>
              </a:solidFill>
            </a:rPr>
          </a:br>
          <a:r>
            <a:rPr lang="en-US" sz="1200" kern="1200" dirty="0">
              <a:solidFill>
                <a:srgbClr val="000000"/>
              </a:solidFill>
            </a:rPr>
            <a:t>Analysis </a:t>
          </a:r>
        </a:p>
      </dsp:txBody>
      <dsp:txXfrm>
        <a:off x="5054006" y="2733513"/>
        <a:ext cx="1390819" cy="908372"/>
      </dsp:txXfrm>
    </dsp:sp>
    <dsp:sp modelId="{66B871D3-5D45-1347-BA2D-EBD0999D0887}">
      <dsp:nvSpPr>
        <dsp:cNvPr id="0" name=""/>
        <dsp:cNvSpPr/>
      </dsp:nvSpPr>
      <dsp:spPr>
        <a:xfrm>
          <a:off x="5703696" y="3670147"/>
          <a:ext cx="91440" cy="385957"/>
        </a:xfrm>
        <a:custGeom>
          <a:avLst/>
          <a:gdLst/>
          <a:ahLst/>
          <a:cxnLst/>
          <a:rect l="0" t="0" r="0" b="0"/>
          <a:pathLst>
            <a:path>
              <a:moveTo>
                <a:pt x="45720" y="0"/>
              </a:moveTo>
              <a:lnTo>
                <a:pt x="45720" y="192978"/>
              </a:lnTo>
              <a:lnTo>
                <a:pt x="51943" y="192978"/>
              </a:lnTo>
              <a:lnTo>
                <a:pt x="51943" y="385957"/>
              </a:lnTo>
            </a:path>
          </a:pathLst>
        </a:custGeom>
        <a:noFill/>
        <a:ln w="6350" cap="rnd"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4E12BA-3E22-9F43-BE75-D89F5FC430F7}">
      <dsp:nvSpPr>
        <dsp:cNvPr id="0" name=""/>
        <dsp:cNvSpPr/>
      </dsp:nvSpPr>
      <dsp:spPr>
        <a:xfrm>
          <a:off x="5031969" y="4056104"/>
          <a:ext cx="1447341" cy="964894"/>
        </a:xfrm>
        <a:prstGeom prst="roundRect">
          <a:avLst>
            <a:gd name="adj" fmla="val 10000"/>
          </a:avLst>
        </a:prstGeom>
        <a:solidFill>
          <a:schemeClr val="accent6"/>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rPr>
            <a:t>FYS 102 SLO 2: Analyze systems</a:t>
          </a:r>
        </a:p>
      </dsp:txBody>
      <dsp:txXfrm>
        <a:off x="5060230" y="4084365"/>
        <a:ext cx="1390819" cy="908372"/>
      </dsp:txXfrm>
    </dsp:sp>
    <dsp:sp modelId="{5C2DF56F-ADE7-9043-B99E-BBBF13AB40BC}">
      <dsp:nvSpPr>
        <dsp:cNvPr id="0" name=""/>
        <dsp:cNvSpPr/>
      </dsp:nvSpPr>
      <dsp:spPr>
        <a:xfrm>
          <a:off x="5709920" y="5020998"/>
          <a:ext cx="91440" cy="385957"/>
        </a:xfrm>
        <a:custGeom>
          <a:avLst/>
          <a:gdLst/>
          <a:ahLst/>
          <a:cxnLst/>
          <a:rect l="0" t="0" r="0" b="0"/>
          <a:pathLst>
            <a:path>
              <a:moveTo>
                <a:pt x="45720" y="0"/>
              </a:moveTo>
              <a:lnTo>
                <a:pt x="45720" y="385957"/>
              </a:lnTo>
            </a:path>
          </a:pathLst>
        </a:custGeom>
        <a:noFill/>
        <a:ln w="6350" cap="rnd"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8937C7-0E6D-404A-84A4-EF4547F2BD83}">
      <dsp:nvSpPr>
        <dsp:cNvPr id="0" name=""/>
        <dsp:cNvSpPr/>
      </dsp:nvSpPr>
      <dsp:spPr>
        <a:xfrm>
          <a:off x="5031969" y="5406956"/>
          <a:ext cx="1447341" cy="964894"/>
        </a:xfrm>
        <a:prstGeom prst="roundRect">
          <a:avLst>
            <a:gd name="adj" fmla="val 10000"/>
          </a:avLst>
        </a:prstGeom>
        <a:solidFill>
          <a:schemeClr val="accent2">
            <a:lumMod val="75000"/>
          </a:schemeClr>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rPr>
            <a:t>Service Learning Project</a:t>
          </a:r>
        </a:p>
      </dsp:txBody>
      <dsp:txXfrm>
        <a:off x="5060230" y="5435217"/>
        <a:ext cx="1390819" cy="908372"/>
      </dsp:txXfrm>
    </dsp:sp>
    <dsp:sp modelId="{08E454A9-9FC4-E240-8C54-17851718ED46}">
      <dsp:nvSpPr>
        <dsp:cNvPr id="0" name=""/>
        <dsp:cNvSpPr/>
      </dsp:nvSpPr>
      <dsp:spPr>
        <a:xfrm>
          <a:off x="5755640" y="968443"/>
          <a:ext cx="1881543" cy="385957"/>
        </a:xfrm>
        <a:custGeom>
          <a:avLst/>
          <a:gdLst/>
          <a:ahLst/>
          <a:cxnLst/>
          <a:rect l="0" t="0" r="0" b="0"/>
          <a:pathLst>
            <a:path>
              <a:moveTo>
                <a:pt x="0" y="0"/>
              </a:moveTo>
              <a:lnTo>
                <a:pt x="0" y="192978"/>
              </a:lnTo>
              <a:lnTo>
                <a:pt x="1881543" y="192978"/>
              </a:lnTo>
              <a:lnTo>
                <a:pt x="1881543" y="385957"/>
              </a:lnTo>
            </a:path>
          </a:pathLst>
        </a:custGeom>
        <a:noFill/>
        <a:ln w="6350"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B42C06-2F98-DC42-B027-D06B91405DA2}">
      <dsp:nvSpPr>
        <dsp:cNvPr id="0" name=""/>
        <dsp:cNvSpPr/>
      </dsp:nvSpPr>
      <dsp:spPr>
        <a:xfrm>
          <a:off x="6913512" y="1354401"/>
          <a:ext cx="1447341" cy="964894"/>
        </a:xfrm>
        <a:prstGeom prst="roundRect">
          <a:avLst>
            <a:gd name="adj" fmla="val 10000"/>
          </a:avLst>
        </a:prstGeom>
        <a:solidFill>
          <a:schemeClr val="tx1"/>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FC5: Information Literacy</a:t>
          </a:r>
        </a:p>
      </dsp:txBody>
      <dsp:txXfrm>
        <a:off x="6941773" y="1382662"/>
        <a:ext cx="1390819" cy="908372"/>
      </dsp:txXfrm>
    </dsp:sp>
    <dsp:sp modelId="{FF6D3EB2-FAA0-674A-BDEF-12206B6E63AA}">
      <dsp:nvSpPr>
        <dsp:cNvPr id="0" name=""/>
        <dsp:cNvSpPr/>
      </dsp:nvSpPr>
      <dsp:spPr>
        <a:xfrm>
          <a:off x="7585239" y="2319295"/>
          <a:ext cx="91440" cy="385957"/>
        </a:xfrm>
        <a:custGeom>
          <a:avLst/>
          <a:gdLst/>
          <a:ahLst/>
          <a:cxnLst/>
          <a:rect l="0" t="0" r="0" b="0"/>
          <a:pathLst>
            <a:path>
              <a:moveTo>
                <a:pt x="51943" y="0"/>
              </a:moveTo>
              <a:lnTo>
                <a:pt x="51943" y="192978"/>
              </a:lnTo>
              <a:lnTo>
                <a:pt x="45720" y="192978"/>
              </a:lnTo>
              <a:lnTo>
                <a:pt x="45720" y="385957"/>
              </a:lnTo>
            </a:path>
          </a:pathLst>
        </a:custGeom>
        <a:noFill/>
        <a:ln w="6350"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E7E0D3-DF43-384A-8180-4535EA5598CD}">
      <dsp:nvSpPr>
        <dsp:cNvPr id="0" name=""/>
        <dsp:cNvSpPr/>
      </dsp:nvSpPr>
      <dsp:spPr>
        <a:xfrm>
          <a:off x="6907289" y="2705252"/>
          <a:ext cx="1447341" cy="964894"/>
        </a:xfrm>
        <a:prstGeom prst="roundRect">
          <a:avLst>
            <a:gd name="adj" fmla="val 10000"/>
          </a:avLst>
        </a:prstGeom>
        <a:solidFill>
          <a:schemeClr val="accent1"/>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0000"/>
              </a:solidFill>
            </a:rPr>
            <a:t>OUE/FYS SLO 5-7</a:t>
          </a:r>
          <a:br>
            <a:rPr lang="en-US" sz="1200" kern="1200" dirty="0">
              <a:solidFill>
                <a:srgbClr val="000000"/>
              </a:solidFill>
            </a:rPr>
          </a:br>
          <a:r>
            <a:rPr lang="en-US" sz="1200" kern="1200" dirty="0">
              <a:solidFill>
                <a:srgbClr val="000000"/>
              </a:solidFill>
            </a:rPr>
            <a:t>Literacy, Resilience, Integrative Learning</a:t>
          </a:r>
        </a:p>
      </dsp:txBody>
      <dsp:txXfrm>
        <a:off x="6935550" y="2733513"/>
        <a:ext cx="1390819" cy="908372"/>
      </dsp:txXfrm>
    </dsp:sp>
    <dsp:sp modelId="{76365084-40A9-D241-BBD9-0DD1717BED8B}">
      <dsp:nvSpPr>
        <dsp:cNvPr id="0" name=""/>
        <dsp:cNvSpPr/>
      </dsp:nvSpPr>
      <dsp:spPr>
        <a:xfrm>
          <a:off x="7585239" y="3670147"/>
          <a:ext cx="91440" cy="385957"/>
        </a:xfrm>
        <a:custGeom>
          <a:avLst/>
          <a:gdLst/>
          <a:ahLst/>
          <a:cxnLst/>
          <a:rect l="0" t="0" r="0" b="0"/>
          <a:pathLst>
            <a:path>
              <a:moveTo>
                <a:pt x="45720" y="0"/>
              </a:moveTo>
              <a:lnTo>
                <a:pt x="45720" y="192978"/>
              </a:lnTo>
              <a:lnTo>
                <a:pt x="51943" y="192978"/>
              </a:lnTo>
              <a:lnTo>
                <a:pt x="51943" y="385957"/>
              </a:lnTo>
            </a:path>
          </a:pathLst>
        </a:custGeom>
        <a:noFill/>
        <a:ln w="6350" cap="rnd"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EC6EA1-D616-2B46-98E4-9A5237605A59}">
      <dsp:nvSpPr>
        <dsp:cNvPr id="0" name=""/>
        <dsp:cNvSpPr/>
      </dsp:nvSpPr>
      <dsp:spPr>
        <a:xfrm>
          <a:off x="6913512" y="4056104"/>
          <a:ext cx="1447341" cy="964894"/>
        </a:xfrm>
        <a:prstGeom prst="roundRect">
          <a:avLst>
            <a:gd name="adj" fmla="val 10000"/>
          </a:avLst>
        </a:prstGeom>
        <a:solidFill>
          <a:schemeClr val="accent6"/>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FFFF"/>
              </a:solidFill>
            </a:rPr>
            <a:t>FYS 102 SLO 3-5: Synthesize Social Justice resources</a:t>
          </a:r>
        </a:p>
      </dsp:txBody>
      <dsp:txXfrm>
        <a:off x="6941773" y="4084365"/>
        <a:ext cx="1390819" cy="908372"/>
      </dsp:txXfrm>
    </dsp:sp>
    <dsp:sp modelId="{318C2C9E-3C5F-A943-82C6-53511CBCF93B}">
      <dsp:nvSpPr>
        <dsp:cNvPr id="0" name=""/>
        <dsp:cNvSpPr/>
      </dsp:nvSpPr>
      <dsp:spPr>
        <a:xfrm>
          <a:off x="7591463" y="5020998"/>
          <a:ext cx="91440" cy="385957"/>
        </a:xfrm>
        <a:custGeom>
          <a:avLst/>
          <a:gdLst/>
          <a:ahLst/>
          <a:cxnLst/>
          <a:rect l="0" t="0" r="0" b="0"/>
          <a:pathLst>
            <a:path>
              <a:moveTo>
                <a:pt x="45720" y="0"/>
              </a:moveTo>
              <a:lnTo>
                <a:pt x="45720" y="385957"/>
              </a:lnTo>
            </a:path>
          </a:pathLst>
        </a:custGeom>
        <a:noFill/>
        <a:ln w="6350" cap="rnd"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7DF57A-9247-5F40-B443-6734AD7643B5}">
      <dsp:nvSpPr>
        <dsp:cNvPr id="0" name=""/>
        <dsp:cNvSpPr/>
      </dsp:nvSpPr>
      <dsp:spPr>
        <a:xfrm>
          <a:off x="6913512" y="5406956"/>
          <a:ext cx="1447341" cy="964894"/>
        </a:xfrm>
        <a:prstGeom prst="roundRect">
          <a:avLst>
            <a:gd name="adj" fmla="val 10000"/>
          </a:avLst>
        </a:prstGeom>
        <a:solidFill>
          <a:schemeClr val="accent2">
            <a:lumMod val="75000"/>
          </a:schemeClr>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Service Learning Project</a:t>
          </a:r>
        </a:p>
      </dsp:txBody>
      <dsp:txXfrm>
        <a:off x="6941773" y="5435217"/>
        <a:ext cx="1390819" cy="9083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38A2D-F63B-B248-A54E-A25FA5B86D6E}">
      <dsp:nvSpPr>
        <dsp:cNvPr id="0" name=""/>
        <dsp:cNvSpPr/>
      </dsp:nvSpPr>
      <dsp:spPr>
        <a:xfrm>
          <a:off x="0" y="0"/>
          <a:ext cx="9035415" cy="1040130"/>
        </a:xfrm>
        <a:prstGeom prst="roundRect">
          <a:avLst>
            <a:gd name="adj" fmla="val 10000"/>
          </a:avLst>
        </a:prstGeom>
        <a:solidFill>
          <a:srgbClr val="000000"/>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kern="1200" dirty="0"/>
            <a:t>Link Learning Analytics Data  to</a:t>
          </a:r>
        </a:p>
      </dsp:txBody>
      <dsp:txXfrm>
        <a:off x="30464" y="30464"/>
        <a:ext cx="7913034" cy="979202"/>
      </dsp:txXfrm>
    </dsp:sp>
    <dsp:sp modelId="{2A12EE6F-E047-A24B-8454-BE2C8A7AD806}">
      <dsp:nvSpPr>
        <dsp:cNvPr id="0" name=""/>
        <dsp:cNvSpPr/>
      </dsp:nvSpPr>
      <dsp:spPr>
        <a:xfrm>
          <a:off x="797242" y="1213484"/>
          <a:ext cx="9035415" cy="1040130"/>
        </a:xfrm>
        <a:prstGeom prst="roundRect">
          <a:avLst>
            <a:gd name="adj" fmla="val 10000"/>
          </a:avLst>
        </a:prstGeom>
        <a:solidFill>
          <a:schemeClr val="accent1"/>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kern="1200" dirty="0">
              <a:solidFill>
                <a:srgbClr val="000000"/>
              </a:solidFill>
            </a:rPr>
            <a:t>Student Learning Outcomes Data, so we</a:t>
          </a:r>
        </a:p>
      </dsp:txBody>
      <dsp:txXfrm>
        <a:off x="827706" y="1243948"/>
        <a:ext cx="7501160" cy="979202"/>
      </dsp:txXfrm>
    </dsp:sp>
    <dsp:sp modelId="{92C25730-8E84-AA40-96D3-162F7190FA47}">
      <dsp:nvSpPr>
        <dsp:cNvPr id="0" name=""/>
        <dsp:cNvSpPr/>
      </dsp:nvSpPr>
      <dsp:spPr>
        <a:xfrm>
          <a:off x="1594484" y="2426969"/>
          <a:ext cx="9035415" cy="1040130"/>
        </a:xfrm>
        <a:prstGeom prst="roundRect">
          <a:avLst>
            <a:gd name="adj" fmla="val 10000"/>
          </a:avLst>
        </a:prstGeom>
        <a:solidFill>
          <a:srgbClr val="800000"/>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eaLnBrk="1" latinLnBrk="0">
            <a:lnSpc>
              <a:spcPct val="90000"/>
            </a:lnSpc>
            <a:spcBef>
              <a:spcPct val="0"/>
            </a:spcBef>
            <a:spcAft>
              <a:spcPct val="35000"/>
            </a:spcAft>
            <a:buNone/>
          </a:pPr>
          <a:r>
            <a:rPr lang="en-US" sz="3700" kern="1200" dirty="0"/>
            <a:t>Formed a Working Group to Explore</a:t>
          </a:r>
        </a:p>
      </dsp:txBody>
      <dsp:txXfrm>
        <a:off x="1624948" y="2457433"/>
        <a:ext cx="7501160" cy="979202"/>
      </dsp:txXfrm>
    </dsp:sp>
    <dsp:sp modelId="{B5445DAD-B342-164B-9838-0F71D91D31F1}">
      <dsp:nvSpPr>
        <dsp:cNvPr id="0" name=""/>
        <dsp:cNvSpPr/>
      </dsp:nvSpPr>
      <dsp:spPr>
        <a:xfrm>
          <a:off x="8359330" y="788765"/>
          <a:ext cx="676084" cy="676084"/>
        </a:xfrm>
        <a:prstGeom prst="downArrow">
          <a:avLst>
            <a:gd name="adj1" fmla="val 55000"/>
            <a:gd name="adj2" fmla="val 45000"/>
          </a:avLst>
        </a:prstGeom>
        <a:solidFill>
          <a:schemeClr val="dk2">
            <a:alpha val="90000"/>
            <a:tint val="40000"/>
            <a:hueOff val="0"/>
            <a:satOff val="0"/>
            <a:lumOff val="0"/>
            <a:alphaOff val="0"/>
          </a:schemeClr>
        </a:solidFill>
        <a:ln w="6350" cap="rnd" cmpd="sng" algn="ctr">
          <a:solidFill>
            <a:schemeClr val="dk2">
              <a:alpha val="90000"/>
              <a:tint val="4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8511449" y="788765"/>
        <a:ext cx="371846" cy="508753"/>
      </dsp:txXfrm>
    </dsp:sp>
    <dsp:sp modelId="{F825764D-0946-0D4A-868D-4C6417F17BD3}">
      <dsp:nvSpPr>
        <dsp:cNvPr id="0" name=""/>
        <dsp:cNvSpPr/>
      </dsp:nvSpPr>
      <dsp:spPr>
        <a:xfrm>
          <a:off x="9156573" y="1995316"/>
          <a:ext cx="676084" cy="676084"/>
        </a:xfrm>
        <a:prstGeom prst="downArrow">
          <a:avLst>
            <a:gd name="adj1" fmla="val 55000"/>
            <a:gd name="adj2" fmla="val 45000"/>
          </a:avLst>
        </a:prstGeom>
        <a:solidFill>
          <a:schemeClr val="dk2">
            <a:alpha val="90000"/>
            <a:tint val="40000"/>
            <a:hueOff val="0"/>
            <a:satOff val="0"/>
            <a:lumOff val="0"/>
            <a:alphaOff val="0"/>
          </a:schemeClr>
        </a:solidFill>
        <a:ln w="6350" cap="rnd" cmpd="sng" algn="ctr">
          <a:solidFill>
            <a:schemeClr val="dk2">
              <a:alpha val="90000"/>
              <a:tint val="4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9308692" y="1995316"/>
        <a:ext cx="371846" cy="5087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38A2D-F63B-B248-A54E-A25FA5B86D6E}">
      <dsp:nvSpPr>
        <dsp:cNvPr id="0" name=""/>
        <dsp:cNvSpPr/>
      </dsp:nvSpPr>
      <dsp:spPr>
        <a:xfrm>
          <a:off x="0" y="0"/>
          <a:ext cx="9035415" cy="1040130"/>
        </a:xfrm>
        <a:prstGeom prst="roundRect">
          <a:avLst>
            <a:gd name="adj" fmla="val 10000"/>
          </a:avLst>
        </a:prstGeom>
        <a:solidFill>
          <a:srgbClr val="000000"/>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solidFill>
                <a:schemeClr val="bg1"/>
              </a:solidFill>
            </a:rPr>
            <a:t>Align Direct Measures to Outcomes </a:t>
          </a:r>
          <a:r>
            <a:rPr lang="en-US" sz="3200" kern="1200" dirty="0"/>
            <a:t>and</a:t>
          </a:r>
        </a:p>
      </dsp:txBody>
      <dsp:txXfrm>
        <a:off x="30464" y="30464"/>
        <a:ext cx="7913034" cy="979202"/>
      </dsp:txXfrm>
    </dsp:sp>
    <dsp:sp modelId="{2A12EE6F-E047-A24B-8454-BE2C8A7AD806}">
      <dsp:nvSpPr>
        <dsp:cNvPr id="0" name=""/>
        <dsp:cNvSpPr/>
      </dsp:nvSpPr>
      <dsp:spPr>
        <a:xfrm>
          <a:off x="797242" y="1213484"/>
          <a:ext cx="9035415" cy="1040130"/>
        </a:xfrm>
        <a:prstGeom prst="roundRect">
          <a:avLst>
            <a:gd name="adj" fmla="val 10000"/>
          </a:avLst>
        </a:prstGeom>
        <a:solidFill>
          <a:schemeClr val="accent1"/>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solidFill>
                <a:schemeClr val="tx1"/>
              </a:solidFill>
            </a:rPr>
            <a:t>Aggregate Rubric and Test Data, so we are </a:t>
          </a:r>
        </a:p>
      </dsp:txBody>
      <dsp:txXfrm>
        <a:off x="827706" y="1243948"/>
        <a:ext cx="7501160" cy="979202"/>
      </dsp:txXfrm>
    </dsp:sp>
    <dsp:sp modelId="{92C25730-8E84-AA40-96D3-162F7190FA47}">
      <dsp:nvSpPr>
        <dsp:cNvPr id="0" name=""/>
        <dsp:cNvSpPr/>
      </dsp:nvSpPr>
      <dsp:spPr>
        <a:xfrm>
          <a:off x="1594484" y="2426969"/>
          <a:ext cx="9035415" cy="1040130"/>
        </a:xfrm>
        <a:prstGeom prst="roundRect">
          <a:avLst>
            <a:gd name="adj" fmla="val 10000"/>
          </a:avLst>
        </a:prstGeom>
        <a:solidFill>
          <a:srgbClr val="800000"/>
        </a:soli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eaLnBrk="1" latinLnBrk="0">
            <a:lnSpc>
              <a:spcPct val="90000"/>
            </a:lnSpc>
            <a:spcBef>
              <a:spcPct val="0"/>
            </a:spcBef>
            <a:spcAft>
              <a:spcPct val="35000"/>
            </a:spcAft>
            <a:buNone/>
          </a:pPr>
          <a:r>
            <a:rPr lang="en-US" sz="3700" kern="1200" dirty="0"/>
            <a:t>Piloting EAC Visual Data</a:t>
          </a:r>
        </a:p>
      </dsp:txBody>
      <dsp:txXfrm>
        <a:off x="1624948" y="2457433"/>
        <a:ext cx="7501160" cy="979202"/>
      </dsp:txXfrm>
    </dsp:sp>
    <dsp:sp modelId="{B5445DAD-B342-164B-9838-0F71D91D31F1}">
      <dsp:nvSpPr>
        <dsp:cNvPr id="0" name=""/>
        <dsp:cNvSpPr/>
      </dsp:nvSpPr>
      <dsp:spPr>
        <a:xfrm>
          <a:off x="8359330" y="788765"/>
          <a:ext cx="676084" cy="676084"/>
        </a:xfrm>
        <a:prstGeom prst="downArrow">
          <a:avLst>
            <a:gd name="adj1" fmla="val 55000"/>
            <a:gd name="adj2" fmla="val 45000"/>
          </a:avLst>
        </a:prstGeom>
        <a:solidFill>
          <a:schemeClr val="dk2">
            <a:alpha val="90000"/>
            <a:tint val="40000"/>
            <a:hueOff val="0"/>
            <a:satOff val="0"/>
            <a:lumOff val="0"/>
            <a:alphaOff val="0"/>
          </a:schemeClr>
        </a:solidFill>
        <a:ln w="6350" cap="rnd" cmpd="sng" algn="ctr">
          <a:solidFill>
            <a:schemeClr val="dk2">
              <a:alpha val="90000"/>
              <a:tint val="4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8511449" y="788765"/>
        <a:ext cx="371846" cy="508753"/>
      </dsp:txXfrm>
    </dsp:sp>
    <dsp:sp modelId="{F825764D-0946-0D4A-868D-4C6417F17BD3}">
      <dsp:nvSpPr>
        <dsp:cNvPr id="0" name=""/>
        <dsp:cNvSpPr/>
      </dsp:nvSpPr>
      <dsp:spPr>
        <a:xfrm>
          <a:off x="9156573" y="1995316"/>
          <a:ext cx="676084" cy="676084"/>
        </a:xfrm>
        <a:prstGeom prst="downArrow">
          <a:avLst>
            <a:gd name="adj1" fmla="val 55000"/>
            <a:gd name="adj2" fmla="val 45000"/>
          </a:avLst>
        </a:prstGeom>
        <a:solidFill>
          <a:schemeClr val="dk2">
            <a:alpha val="90000"/>
            <a:tint val="40000"/>
            <a:hueOff val="0"/>
            <a:satOff val="0"/>
            <a:lumOff val="0"/>
            <a:alphaOff val="0"/>
          </a:schemeClr>
        </a:solidFill>
        <a:ln w="6350" cap="rnd" cmpd="sng" algn="ctr">
          <a:solidFill>
            <a:schemeClr val="dk2">
              <a:alpha val="90000"/>
              <a:tint val="4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9308692" y="1995316"/>
        <a:ext cx="371846" cy="5087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922FF-2D95-6B4B-8E49-C0262AFAC1C3}" type="datetimeFigureOut">
              <a:rPr lang="en-US" smtClean="0"/>
              <a:t>4/26/2017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F92C5-F925-8146-8146-2A48BC34433B}" type="slidenum">
              <a:rPr lang="en-US" smtClean="0"/>
              <a:t>‹#›</a:t>
            </a:fld>
            <a:endParaRPr lang="en-US" dirty="0"/>
          </a:p>
        </p:txBody>
      </p:sp>
    </p:spTree>
    <p:extLst>
      <p:ext uri="{BB962C8B-B14F-4D97-AF65-F5344CB8AC3E}">
        <p14:creationId xmlns:p14="http://schemas.microsoft.com/office/powerpoint/2010/main" val="1162771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eachthought.com/pedagogy/assessment/20-ways-to-provide-effective-feedback-for-learn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workshop, participants will explore assessment technologies at both the macro (e.g.,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assessment management systems, e-Portfolio platforms) and micro (e.g., clickers, card swipe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technologies) levels through two hands-on activities: (a) the initial development of a taxonomy 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make sense of the array of assessment-focused technologies available to institutions and (b)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development of evaluation criteria for judging the appropriateness of a particular technology for use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an institution or a specific division or department. Additionally, the session will focus on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process of identifying and engaging stakeholders at various stages of technology adoption: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evaluation/vetting, selection, roll-out, and ongoing use.</a:t>
            </a:r>
          </a:p>
          <a:p>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1</a:t>
            </a:fld>
            <a:endParaRPr lang="en-US" dirty="0"/>
          </a:p>
        </p:txBody>
      </p:sp>
    </p:spTree>
    <p:extLst>
      <p:ext uri="{BB962C8B-B14F-4D97-AF65-F5344CB8AC3E}">
        <p14:creationId xmlns:p14="http://schemas.microsoft.com/office/powerpoint/2010/main" val="1402425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talk about the role of </a:t>
            </a:r>
            <a:r>
              <a:rPr lang="en-US" baseline="0" dirty="0"/>
              <a:t>Common Ground in learning assessment, which is at the heart of technology planning. Here is the diagram from UMBC’s Assessment Plan, which demonstrates how information flows. {click to show diagram}</a:t>
            </a:r>
          </a:p>
          <a:p>
            <a:endParaRPr lang="en-US" baseline="0" dirty="0"/>
          </a:p>
          <a:p>
            <a:r>
              <a:rPr lang="en-US" baseline="0" dirty="0"/>
              <a:t>We need to collect authentic evidence from multiple sources. {click for red brackets} The evidence need to be collected and aggregated and analyzed at multiple levels, as the middle of the diagram suggests.</a:t>
            </a:r>
          </a:p>
          <a:p>
            <a:endParaRPr lang="en-US" baseline="0" dirty="0"/>
          </a:p>
          <a:p>
            <a:r>
              <a:rPr lang="en-US" baseline="0" dirty="0"/>
              <a:t>{Click for red star} The provost needs to collect and connect ALL of these data. That’s why we need to clearly establish common ground. If we want multiple audiences to use these data in multiple ways to improve student learning, then we need flexible (probably multiple) tools to help us.</a:t>
            </a:r>
          </a:p>
          <a:p>
            <a:endParaRPr lang="en-US" baseline="0" dirty="0"/>
          </a:p>
          <a:p>
            <a:r>
              <a:rPr lang="en-US" baseline="0" dirty="0"/>
              <a:t>Let’s look at this in another way.</a:t>
            </a:r>
          </a:p>
        </p:txBody>
      </p:sp>
      <p:sp>
        <p:nvSpPr>
          <p:cNvPr id="4" name="Slide Number Placeholder 3"/>
          <p:cNvSpPr>
            <a:spLocks noGrp="1"/>
          </p:cNvSpPr>
          <p:nvPr>
            <p:ph type="sldNum" sz="quarter" idx="10"/>
          </p:nvPr>
        </p:nvSpPr>
        <p:spPr/>
        <p:txBody>
          <a:bodyPr/>
          <a:lstStyle/>
          <a:p>
            <a:fld id="{5C6F92C5-F925-8146-8146-2A48BC34433B}" type="slidenum">
              <a:rPr lang="en-US" smtClean="0"/>
              <a:t>13</a:t>
            </a:fld>
            <a:endParaRPr lang="en-US" dirty="0"/>
          </a:p>
        </p:txBody>
      </p:sp>
    </p:spTree>
    <p:extLst>
      <p:ext uri="{BB962C8B-B14F-4D97-AF65-F5344CB8AC3E}">
        <p14:creationId xmlns:p14="http://schemas.microsoft.com/office/powerpoint/2010/main" val="1280863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document</a:t>
            </a:r>
            <a:r>
              <a:rPr lang="en-US" baseline="0" dirty="0"/>
              <a:t> common ground by aligning from assignment to course to program to institution, you can begin to roll up program assessment to the institutional level.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1201C54-9BEA-9A4E-9065-7E3C2B36A5ED}" type="slidenum">
              <a:t>14</a:t>
            </a:fld>
            <a:endParaRPr lang="en-US" dirty="0"/>
          </a:p>
        </p:txBody>
      </p:sp>
    </p:spTree>
    <p:extLst>
      <p:ext uri="{BB962C8B-B14F-4D97-AF65-F5344CB8AC3E}">
        <p14:creationId xmlns:p14="http://schemas.microsoft.com/office/powerpoint/2010/main" val="3559279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learning actually takes place at the</a:t>
            </a:r>
            <a:r>
              <a:rPr lang="en-US" baseline="0" dirty="0"/>
              <a:t> assignment level, so we need a way to trace direct measure data from the assignment to the course to the program and then to institutional-level outcomes and the mission.</a:t>
            </a:r>
          </a:p>
          <a:p>
            <a:endParaRPr lang="en-US" baseline="0" dirty="0"/>
          </a:p>
          <a:p>
            <a:r>
              <a:rPr lang="en-US" baseline="0" dirty="0"/>
              <a:t>Once the relationships have been defined, you can more effectively prepare for backward design.</a:t>
            </a:r>
            <a:endParaRPr lang="en-US" dirty="0"/>
          </a:p>
        </p:txBody>
      </p:sp>
      <p:sp>
        <p:nvSpPr>
          <p:cNvPr id="4" name="Slide Number Placeholder 3"/>
          <p:cNvSpPr>
            <a:spLocks noGrp="1"/>
          </p:cNvSpPr>
          <p:nvPr>
            <p:ph type="sldNum" sz="quarter" idx="10"/>
          </p:nvPr>
        </p:nvSpPr>
        <p:spPr/>
        <p:txBody>
          <a:bodyPr/>
          <a:lstStyle/>
          <a:p>
            <a:fld id="{A1201C54-9BEA-9A4E-9065-7E3C2B36A5ED}" type="slidenum">
              <a:rPr lang="en-US"/>
              <a:t>15</a:t>
            </a:fld>
            <a:endParaRPr lang="en-US" dirty="0"/>
          </a:p>
        </p:txBody>
      </p:sp>
    </p:spTree>
    <p:extLst>
      <p:ext uri="{BB962C8B-B14F-4D97-AF65-F5344CB8AC3E}">
        <p14:creationId xmlns:p14="http://schemas.microsoft.com/office/powerpoint/2010/main" val="2286377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FDC</a:t>
            </a:r>
            <a:r>
              <a:rPr lang="en-US" baseline="0" dirty="0"/>
              <a:t> staff work with faculty on course design, we teach them about backward design, or beginning at the end with the outcomes. What do you want students to be able to learn and do once they complete the course? </a:t>
            </a:r>
          </a:p>
          <a:p>
            <a:endParaRPr lang="en-US" baseline="0" dirty="0"/>
          </a:p>
          <a:p>
            <a:r>
              <a:rPr lang="en-US" baseline="0" dirty="0"/>
              <a:t>This version of backward design requires us to take a couple of additional steps back, to clarify how a course supports program and institutional outcomes. {click}</a:t>
            </a:r>
          </a:p>
          <a:p>
            <a:endParaRPr lang="en-US" baseline="0" dirty="0"/>
          </a:p>
          <a:p>
            <a:r>
              <a:rPr lang="en-US" baseline="0" dirty="0"/>
              <a:t>Before you explore software options, we suggest you consider the types of evidence you will need. Think about the audiences who need to use the data and how they might use it. This is particularly important for direct measure data, because it can be more difficult to use. </a:t>
            </a:r>
          </a:p>
          <a:p>
            <a:endParaRPr lang="en-US" baseline="0" dirty="0"/>
          </a:p>
          <a:p>
            <a:r>
              <a:rPr lang="en-US" baseline="0" dirty="0"/>
              <a:t>In this example, {click} faculty measured student writing skills using a common rubric across 5 writing intensive courses. Faculty hypothesized that students need more practice in writing before they reach these 300-level courses. {click} And these data do suggest that students have room for growth. Plus, we can connect these data with data from other programs to analyze how well students are demonstrating learning in {click} UMBC’s Functional Competency 1, or Written and Oral Communication.</a:t>
            </a:r>
            <a:endParaRPr lang="en-US" dirty="0"/>
          </a:p>
        </p:txBody>
      </p:sp>
      <p:sp>
        <p:nvSpPr>
          <p:cNvPr id="4" name="Slide Number Placeholder 3"/>
          <p:cNvSpPr>
            <a:spLocks noGrp="1"/>
          </p:cNvSpPr>
          <p:nvPr>
            <p:ph type="sldNum" sz="quarter" idx="10"/>
          </p:nvPr>
        </p:nvSpPr>
        <p:spPr/>
        <p:txBody>
          <a:bodyPr/>
          <a:lstStyle/>
          <a:p>
            <a:fld id="{A1201C54-9BEA-9A4E-9065-7E3C2B36A5ED}" type="slidenum">
              <a:t>16</a:t>
            </a:fld>
            <a:endParaRPr lang="en-US" dirty="0"/>
          </a:p>
        </p:txBody>
      </p:sp>
    </p:spTree>
    <p:extLst>
      <p:ext uri="{BB962C8B-B14F-4D97-AF65-F5344CB8AC3E}">
        <p14:creationId xmlns:p14="http://schemas.microsoft.com/office/powerpoint/2010/main" val="3559279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if we wanted to look more</a:t>
            </a:r>
            <a:r>
              <a:rPr lang="en-US" baseline="0" dirty="0"/>
              <a:t> closely at the relationship between retention and writing intensive courses? </a:t>
            </a:r>
            <a:endParaRPr lang="en-US" dirty="0"/>
          </a:p>
        </p:txBody>
      </p:sp>
      <p:sp>
        <p:nvSpPr>
          <p:cNvPr id="4" name="Slide Number Placeholder 3"/>
          <p:cNvSpPr>
            <a:spLocks noGrp="1"/>
          </p:cNvSpPr>
          <p:nvPr>
            <p:ph type="sldNum" sz="quarter" idx="10"/>
          </p:nvPr>
        </p:nvSpPr>
        <p:spPr/>
        <p:txBody>
          <a:bodyPr/>
          <a:lstStyle/>
          <a:p>
            <a:pPr>
              <a:defRPr/>
            </a:pPr>
            <a:fld id="{C53BD431-2BD0-4C34-B809-D4706F791191}" type="slidenum">
              <a:rPr lang="en-US" smtClean="0"/>
              <a:pPr>
                <a:defRPr/>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maybe you want to know if a</a:t>
            </a:r>
            <a:r>
              <a:rPr lang="en-US" baseline="0" dirty="0"/>
              <a:t>n intervention is working. In this example, we measured student learning in a repeated assignment to find out if it was building information literacy skills. The assignment data confirmed that the series of assignments is working. Since the course itself is an intervention designed to improve learning in the program, we can roll up the data to the program level to determine if it worked. Since we’ve aligned the assignment to the institutional-level outcomes, we can also roll up the data for institutional insights.</a:t>
            </a:r>
          </a:p>
          <a:p>
            <a:endParaRPr lang="en-US" baseline="0" dirty="0"/>
          </a:p>
          <a:p>
            <a:r>
              <a:rPr lang="en-US" baseline="0" dirty="0"/>
              <a:t>Once you’ve spent some time thinking about the kinds of data you need to share, consider taking inventory. What processes and technology tools are already in place at your institution?</a:t>
            </a:r>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18</a:t>
            </a:fld>
            <a:endParaRPr lang="en-US" dirty="0"/>
          </a:p>
        </p:txBody>
      </p:sp>
    </p:spTree>
    <p:extLst>
      <p:ext uri="{BB962C8B-B14F-4D97-AF65-F5344CB8AC3E}">
        <p14:creationId xmlns:p14="http://schemas.microsoft.com/office/powerpoint/2010/main" val="4150297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data warehouse collects a rich variety of data, allowing UMBC to </a:t>
            </a:r>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19</a:t>
            </a:fld>
            <a:endParaRPr lang="en-US" dirty="0"/>
          </a:p>
        </p:txBody>
      </p:sp>
    </p:spTree>
    <p:extLst>
      <p:ext uri="{BB962C8B-B14F-4D97-AF65-F5344CB8AC3E}">
        <p14:creationId xmlns:p14="http://schemas.microsoft.com/office/powerpoint/2010/main" val="985498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21</a:t>
            </a:fld>
            <a:endParaRPr lang="en-US" dirty="0"/>
          </a:p>
        </p:txBody>
      </p:sp>
    </p:spTree>
    <p:extLst>
      <p:ext uri="{BB962C8B-B14F-4D97-AF65-F5344CB8AC3E}">
        <p14:creationId xmlns:p14="http://schemas.microsoft.com/office/powerpoint/2010/main" val="981602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a:t>
            </a:r>
            <a:r>
              <a:rPr lang="en-US" baseline="0" dirty="0"/>
              <a:t> we’ve thought about common ground, backward design, and taken inventory, let’s turn our attention to the criteria we could use to identify effective software solutions. We thought of a few things to get started—I’m sure you’ll have plenty of ideas to add.</a:t>
            </a:r>
          </a:p>
          <a:p>
            <a:r>
              <a:rPr lang="en-US" baseline="0" dirty="0"/>
              <a:t> </a:t>
            </a:r>
          </a:p>
          <a:p>
            <a:r>
              <a:rPr lang="en-US" baseline="0" dirty="0"/>
              <a:t>First we looked at usability.  How easy is the software to set up and use?</a:t>
            </a:r>
          </a:p>
          <a:p>
            <a:endParaRPr lang="en-US" baseline="0" dirty="0"/>
          </a:p>
          <a:p>
            <a:r>
              <a:rPr lang="en-US" baseline="0" dirty="0"/>
              <a:t>What other questions do you have? (Add to flip charts)</a:t>
            </a:r>
          </a:p>
        </p:txBody>
      </p:sp>
      <p:sp>
        <p:nvSpPr>
          <p:cNvPr id="4" name="Slide Number Placeholder 3"/>
          <p:cNvSpPr>
            <a:spLocks noGrp="1"/>
          </p:cNvSpPr>
          <p:nvPr>
            <p:ph type="sldNum" sz="quarter" idx="10"/>
          </p:nvPr>
        </p:nvSpPr>
        <p:spPr/>
        <p:txBody>
          <a:bodyPr/>
          <a:lstStyle/>
          <a:p>
            <a:fld id="{5C6F92C5-F925-8146-8146-2A48BC34433B}" type="slidenum">
              <a:rPr lang="en-US" smtClean="0"/>
              <a:t>22</a:t>
            </a:fld>
            <a:endParaRPr lang="en-US" dirty="0"/>
          </a:p>
        </p:txBody>
      </p:sp>
    </p:spTree>
    <p:extLst>
      <p:ext uri="{BB962C8B-B14F-4D97-AF65-F5344CB8AC3E}">
        <p14:creationId xmlns:p14="http://schemas.microsoft.com/office/powerpoint/2010/main" val="3599636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thought about cost and audience.</a:t>
            </a:r>
          </a:p>
          <a:p>
            <a:endParaRPr lang="en-US" dirty="0"/>
          </a:p>
          <a:p>
            <a:r>
              <a:rPr lang="en-US" dirty="0"/>
              <a:t>If time allows, work with your group from earlier to identify</a:t>
            </a:r>
            <a:r>
              <a:rPr lang="en-US" baseline="0" dirty="0"/>
              <a:t> additional criteria and questions to consider.</a:t>
            </a:r>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23</a:t>
            </a:fld>
            <a:endParaRPr lang="en-US" dirty="0"/>
          </a:p>
        </p:txBody>
      </p:sp>
    </p:spTree>
    <p:extLst>
      <p:ext uri="{BB962C8B-B14F-4D97-AF65-F5344CB8AC3E}">
        <p14:creationId xmlns:p14="http://schemas.microsoft.com/office/powerpoint/2010/main" val="1435279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1201C54-9BEA-9A4E-9065-7E3C2B36A5ED}" type="slidenum">
              <a:rPr lang="en-US"/>
              <a:t>2</a:t>
            </a:fld>
            <a:endParaRPr lang="en-US" dirty="0"/>
          </a:p>
        </p:txBody>
      </p:sp>
    </p:spTree>
    <p:extLst>
      <p:ext uri="{BB962C8B-B14F-4D97-AF65-F5344CB8AC3E}">
        <p14:creationId xmlns:p14="http://schemas.microsoft.com/office/powerpoint/2010/main" val="937408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thought about cost and audience.</a:t>
            </a:r>
          </a:p>
          <a:p>
            <a:endParaRPr lang="en-US" dirty="0"/>
          </a:p>
          <a:p>
            <a:r>
              <a:rPr lang="en-US" dirty="0"/>
              <a:t>If time allows, work with your group from earlier to identify</a:t>
            </a:r>
            <a:r>
              <a:rPr lang="en-US" baseline="0" dirty="0"/>
              <a:t> additional criteria and questions to consider.</a:t>
            </a:r>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24</a:t>
            </a:fld>
            <a:endParaRPr lang="en-US" dirty="0"/>
          </a:p>
        </p:txBody>
      </p:sp>
    </p:spTree>
    <p:extLst>
      <p:ext uri="{BB962C8B-B14F-4D97-AF65-F5344CB8AC3E}">
        <p14:creationId xmlns:p14="http://schemas.microsoft.com/office/powerpoint/2010/main" val="1435279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201C54-9BEA-9A4E-9065-7E3C2B36A5ED}" type="slidenum">
              <a:rPr lang="en-US"/>
              <a:t>25</a:t>
            </a:fld>
            <a:endParaRPr lang="en-US" dirty="0"/>
          </a:p>
        </p:txBody>
      </p:sp>
    </p:spTree>
    <p:extLst>
      <p:ext uri="{BB962C8B-B14F-4D97-AF65-F5344CB8AC3E}">
        <p14:creationId xmlns:p14="http://schemas.microsoft.com/office/powerpoint/2010/main" val="1838989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Ask audience to answer this</a:t>
            </a:r>
            <a:r>
              <a:rPr lang="en-US" baseline="0" dirty="0"/>
              <a:t> question</a:t>
            </a:r>
            <a:r>
              <a:rPr lang="mr-IN" baseline="0" dirty="0"/>
              <a:t>…</a:t>
            </a:r>
            <a:r>
              <a:rPr lang="en-US" baseline="0" dirty="0"/>
              <a:t> </a:t>
            </a:r>
          </a:p>
          <a:p>
            <a:endParaRPr lang="en-US" baseline="0" dirty="0"/>
          </a:p>
          <a:p>
            <a:r>
              <a:rPr lang="en-US" baseline="0" dirty="0"/>
              <a:t>Some “prompts”:</a:t>
            </a:r>
          </a:p>
          <a:p>
            <a:endParaRPr lang="en-US" baseline="0" dirty="0"/>
          </a:p>
          <a:p>
            <a:r>
              <a:rPr lang="en-US" baseline="0" dirty="0"/>
              <a:t>Technology can help</a:t>
            </a:r>
            <a:r>
              <a:rPr lang="mr-IN" baseline="0" dirty="0"/>
              <a:t>…</a:t>
            </a:r>
            <a:endParaRPr lang="en-US" baseline="0" dirty="0"/>
          </a:p>
          <a:p>
            <a:endParaRPr lang="en-US" baseline="0" dirty="0"/>
          </a:p>
          <a:p>
            <a:r>
              <a:rPr lang="en-US" baseline="0" dirty="0"/>
              <a:t>provide</a:t>
            </a:r>
            <a:r>
              <a:rPr lang="en-US" dirty="0"/>
              <a:t> timely, relevant </a:t>
            </a:r>
            <a:r>
              <a:rPr lang="en-US" dirty="0">
                <a:hlinkClick r:id="rId3"/>
              </a:rPr>
              <a:t>learning feedback</a:t>
            </a:r>
            <a:r>
              <a:rPr lang="en-US" dirty="0"/>
              <a:t> is essential to personal growth and reflection for student learning.  </a:t>
            </a:r>
          </a:p>
          <a:p>
            <a:endParaRPr lang="en-US" dirty="0"/>
          </a:p>
          <a:p>
            <a:r>
              <a:rPr lang="en-US" dirty="0"/>
              <a:t>collect more data to further our understandings</a:t>
            </a:r>
            <a:r>
              <a:rPr lang="en-US" baseline="0" dirty="0"/>
              <a:t> on where students are in their learning.</a:t>
            </a:r>
            <a:endParaRPr lang="en-US" dirty="0"/>
          </a:p>
          <a:p>
            <a:endParaRPr lang="en-US" dirty="0"/>
          </a:p>
          <a:p>
            <a:r>
              <a:rPr lang="en-US" dirty="0"/>
              <a:t>make assessments more effective, informative</a:t>
            </a:r>
            <a:r>
              <a:rPr lang="en-US" baseline="0" dirty="0"/>
              <a:t> and maybe engaging too?</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3</a:t>
            </a:fld>
            <a:endParaRPr lang="en-US" dirty="0"/>
          </a:p>
        </p:txBody>
      </p:sp>
    </p:spTree>
    <p:extLst>
      <p:ext uri="{BB962C8B-B14F-4D97-AF65-F5344CB8AC3E}">
        <p14:creationId xmlns:p14="http://schemas.microsoft.com/office/powerpoint/2010/main" val="604942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technology selection</a:t>
            </a:r>
            <a:r>
              <a:rPr lang="en-US" baseline="0" dirty="0"/>
              <a:t> decision MUST begin with clearly articulating the answer to this question.</a:t>
            </a:r>
          </a:p>
          <a:p>
            <a:endParaRPr lang="en-US" baseline="0" dirty="0"/>
          </a:p>
          <a:p>
            <a:r>
              <a:rPr lang="en-US" dirty="0"/>
              <a:t>As</a:t>
            </a:r>
            <a:r>
              <a:rPr lang="en-US" baseline="0" dirty="0"/>
              <a:t>k audience to provide some examples</a:t>
            </a:r>
            <a:r>
              <a:rPr lang="mr-IN" baseline="0" dirty="0"/>
              <a:t>…</a:t>
            </a:r>
            <a:r>
              <a:rPr lang="en-US" baseline="0" dirty="0"/>
              <a:t> make sure they’re talking about problems they’re having </a:t>
            </a:r>
            <a:r>
              <a:rPr lang="en-US" i="1" baseline="0" dirty="0"/>
              <a:t>doing</a:t>
            </a:r>
            <a:r>
              <a:rPr lang="en-US" baseline="0" dirty="0"/>
              <a:t> assessments, not problems they’re trying to assess.</a:t>
            </a:r>
            <a:endParaRPr lang="en-US" i="1" dirty="0"/>
          </a:p>
        </p:txBody>
      </p:sp>
      <p:sp>
        <p:nvSpPr>
          <p:cNvPr id="4" name="Slide Number Placeholder 3"/>
          <p:cNvSpPr>
            <a:spLocks noGrp="1"/>
          </p:cNvSpPr>
          <p:nvPr>
            <p:ph type="sldNum" sz="quarter" idx="10"/>
          </p:nvPr>
        </p:nvSpPr>
        <p:spPr/>
        <p:txBody>
          <a:bodyPr/>
          <a:lstStyle/>
          <a:p>
            <a:fld id="{5C6F92C5-F925-8146-8146-2A48BC34433B}" type="slidenum">
              <a:rPr lang="en-US" smtClean="0"/>
              <a:t>4</a:t>
            </a:fld>
            <a:endParaRPr lang="en-US" dirty="0"/>
          </a:p>
        </p:txBody>
      </p:sp>
    </p:spTree>
    <p:extLst>
      <p:ext uri="{BB962C8B-B14F-4D97-AF65-F5344CB8AC3E}">
        <p14:creationId xmlns:p14="http://schemas.microsoft.com/office/powerpoint/2010/main" val="102193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will you share data with these audiences?</a:t>
            </a:r>
          </a:p>
        </p:txBody>
      </p:sp>
      <p:sp>
        <p:nvSpPr>
          <p:cNvPr id="4" name="Slide Number Placeholder 3"/>
          <p:cNvSpPr>
            <a:spLocks noGrp="1"/>
          </p:cNvSpPr>
          <p:nvPr>
            <p:ph type="sldNum" sz="quarter" idx="10"/>
          </p:nvPr>
        </p:nvSpPr>
        <p:spPr/>
        <p:txBody>
          <a:bodyPr/>
          <a:lstStyle/>
          <a:p>
            <a:fld id="{5C6F92C5-F925-8146-8146-2A48BC34433B}" type="slidenum">
              <a:rPr lang="en-US" smtClean="0"/>
              <a:t>5</a:t>
            </a:fld>
            <a:endParaRPr lang="en-US" dirty="0"/>
          </a:p>
        </p:txBody>
      </p:sp>
    </p:spTree>
    <p:extLst>
      <p:ext uri="{BB962C8B-B14F-4D97-AF65-F5344CB8AC3E}">
        <p14:creationId xmlns:p14="http://schemas.microsoft.com/office/powerpoint/2010/main" val="2065624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Technology is actually best suited to manipulating data</a:t>
            </a:r>
            <a:r>
              <a:rPr lang="mr-IN" baseline="0" dirty="0"/>
              <a:t>…</a:t>
            </a:r>
            <a:r>
              <a:rPr lang="en-US" baseline="0" dirty="0"/>
              <a:t> and it can do it faster and bigger than we are typically capable of doing otherwise.  </a:t>
            </a:r>
          </a:p>
          <a:p>
            <a:br>
              <a:rPr lang="en-US" baseline="0" dirty="0"/>
            </a:br>
            <a:r>
              <a:rPr lang="en-US" baseline="0" dirty="0"/>
              <a:t>Specifically, it can help us with (talk through each):</a:t>
            </a:r>
          </a:p>
          <a:p>
            <a:endParaRPr lang="en-US" baseline="0" dirty="0"/>
          </a:p>
          <a:p>
            <a:r>
              <a:rPr lang="en-US" dirty="0"/>
              <a:t>Collecting</a:t>
            </a:r>
          </a:p>
          <a:p>
            <a:r>
              <a:rPr lang="en-US" dirty="0"/>
              <a:t>Connecting</a:t>
            </a:r>
          </a:p>
          <a:p>
            <a:r>
              <a:rPr lang="en-US" dirty="0"/>
              <a:t>Organizing</a:t>
            </a:r>
          </a:p>
          <a:p>
            <a:r>
              <a:rPr lang="en-US" dirty="0"/>
              <a:t>Archiving</a:t>
            </a:r>
          </a:p>
          <a:p>
            <a:r>
              <a:rPr lang="en-US" dirty="0"/>
              <a:t>Analyzing</a:t>
            </a:r>
          </a:p>
          <a:p>
            <a:r>
              <a:rPr lang="en-US" dirty="0"/>
              <a:t>Communicating</a:t>
            </a:r>
          </a:p>
          <a:p>
            <a:endParaRPr lang="en-US" dirty="0"/>
          </a:p>
          <a:p>
            <a:r>
              <a:rPr lang="en-US" dirty="0"/>
              <a:t>What are some examples of tools you can think of in each category?</a:t>
            </a:r>
          </a:p>
          <a:p>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6</a:t>
            </a:fld>
            <a:endParaRPr lang="en-US" dirty="0"/>
          </a:p>
        </p:txBody>
      </p:sp>
    </p:spTree>
    <p:extLst>
      <p:ext uri="{BB962C8B-B14F-4D97-AF65-F5344CB8AC3E}">
        <p14:creationId xmlns:p14="http://schemas.microsoft.com/office/powerpoint/2010/main" val="1859671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Technology is actually best suited to manipulating data</a:t>
            </a:r>
            <a:r>
              <a:rPr lang="mr-IN" baseline="0" dirty="0"/>
              <a:t>…</a:t>
            </a:r>
            <a:r>
              <a:rPr lang="en-US" baseline="0" dirty="0"/>
              <a:t> and it can do it faster and bigger than we are typically capable of doing otherwise.  </a:t>
            </a:r>
          </a:p>
          <a:p>
            <a:br>
              <a:rPr lang="en-US" baseline="0" dirty="0"/>
            </a:br>
            <a:r>
              <a:rPr lang="en-US" baseline="0" dirty="0"/>
              <a:t>Specifically, it can help us with (talk through each):</a:t>
            </a:r>
          </a:p>
          <a:p>
            <a:endParaRPr lang="en-US" baseline="0" dirty="0"/>
          </a:p>
          <a:p>
            <a:r>
              <a:rPr lang="en-US" dirty="0"/>
              <a:t>Collecting</a:t>
            </a:r>
          </a:p>
          <a:p>
            <a:r>
              <a:rPr lang="en-US" dirty="0"/>
              <a:t>Connecting</a:t>
            </a:r>
          </a:p>
          <a:p>
            <a:r>
              <a:rPr lang="en-US" dirty="0"/>
              <a:t>Organizing</a:t>
            </a:r>
          </a:p>
          <a:p>
            <a:r>
              <a:rPr lang="en-US" dirty="0"/>
              <a:t>Archiving</a:t>
            </a:r>
          </a:p>
          <a:p>
            <a:r>
              <a:rPr lang="en-US" dirty="0"/>
              <a:t>Analyzing</a:t>
            </a:r>
          </a:p>
          <a:p>
            <a:r>
              <a:rPr lang="en-US" dirty="0"/>
              <a:t>Communicating</a:t>
            </a:r>
          </a:p>
          <a:p>
            <a:endParaRPr lang="en-US" dirty="0"/>
          </a:p>
          <a:p>
            <a:r>
              <a:rPr lang="en-US" dirty="0"/>
              <a:t>What are some examples of tools you can think of in each category?</a:t>
            </a:r>
          </a:p>
          <a:p>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7</a:t>
            </a:fld>
            <a:endParaRPr lang="en-US" dirty="0"/>
          </a:p>
        </p:txBody>
      </p:sp>
    </p:spTree>
    <p:extLst>
      <p:ext uri="{BB962C8B-B14F-4D97-AF65-F5344CB8AC3E}">
        <p14:creationId xmlns:p14="http://schemas.microsoft.com/office/powerpoint/2010/main" val="1859671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a:t>
            </a:r>
            <a:r>
              <a:rPr lang="en-US" baseline="0" dirty="0"/>
              <a:t> examples of tools you can think of in each category?</a:t>
            </a:r>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10</a:t>
            </a:fld>
            <a:endParaRPr lang="en-US" dirty="0"/>
          </a:p>
        </p:txBody>
      </p:sp>
    </p:spTree>
    <p:extLst>
      <p:ext uri="{BB962C8B-B14F-4D97-AF65-F5344CB8AC3E}">
        <p14:creationId xmlns:p14="http://schemas.microsoft.com/office/powerpoint/2010/main" val="1320753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After we take a short break, we’ll discuss how technology can help to connect macro and micro data. When you triangulate these data, you more effectively demonstrate how your institution is achieving its mission.</a:t>
            </a:r>
          </a:p>
        </p:txBody>
      </p:sp>
      <p:sp>
        <p:nvSpPr>
          <p:cNvPr id="4" name="Slide Number Placeholder 3"/>
          <p:cNvSpPr>
            <a:spLocks noGrp="1"/>
          </p:cNvSpPr>
          <p:nvPr>
            <p:ph type="sldNum" sz="quarter" idx="10"/>
          </p:nvPr>
        </p:nvSpPr>
        <p:spPr/>
        <p:txBody>
          <a:bodyPr/>
          <a:lstStyle/>
          <a:p>
            <a:fld id="{A1201C54-9BEA-9A4E-9065-7E3C2B36A5ED}" type="slidenum">
              <a:rPr lang="en-US"/>
              <a:t>11</a:t>
            </a:fld>
            <a:endParaRPr lang="en-US" dirty="0"/>
          </a:p>
        </p:txBody>
      </p:sp>
    </p:spTree>
    <p:extLst>
      <p:ext uri="{BB962C8B-B14F-4D97-AF65-F5344CB8AC3E}">
        <p14:creationId xmlns:p14="http://schemas.microsoft.com/office/powerpoint/2010/main" val="413754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7CADD564-023E-3741-9570-56576DDCCD85}" type="datetimeFigureOut">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01D97-A770-704F-8BEB-0012DFDB4F56}" type="slidenum">
              <a:rPr lang="en-US" smtClean="0"/>
              <a:t>‹#›</a:t>
            </a:fld>
            <a:endParaRPr lang="en-US" dirty="0"/>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ADD564-023E-3741-9570-56576DDCCD85}" type="datetimeFigureOut">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01D97-A770-704F-8BEB-0012DFDB4F5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ADD564-023E-3741-9570-56576DDCCD85}" type="datetimeFigureOut">
              <a:rPr lang="en-US" smtClean="0"/>
              <a:t>4/26/2017</a:t>
            </a:fld>
            <a:endParaRPr lang="en-US" dirty="0"/>
          </a:p>
        </p:txBody>
      </p:sp>
      <p:sp>
        <p:nvSpPr>
          <p:cNvPr id="5" name="Footer Placeholder 4"/>
          <p:cNvSpPr>
            <a:spLocks noGrp="1"/>
          </p:cNvSpPr>
          <p:nvPr>
            <p:ph type="ftr" sz="quarter" idx="11"/>
          </p:nvPr>
        </p:nvSpPr>
        <p:spPr>
          <a:xfrm>
            <a:off x="3520796" y="6377460"/>
            <a:ext cx="5115205" cy="365125"/>
          </a:xfrm>
        </p:spPr>
        <p:txBody>
          <a:bodyPr/>
          <a:lstStyle/>
          <a:p>
            <a:endParaRPr lang="en-US" dirty="0"/>
          </a:p>
        </p:txBody>
      </p:sp>
      <p:sp>
        <p:nvSpPr>
          <p:cNvPr id="6" name="Slide Number Placeholder 5"/>
          <p:cNvSpPr>
            <a:spLocks noGrp="1"/>
          </p:cNvSpPr>
          <p:nvPr>
            <p:ph type="sldNum" sz="quarter" idx="12"/>
          </p:nvPr>
        </p:nvSpPr>
        <p:spPr/>
        <p:txBody>
          <a:bodyPr/>
          <a:lstStyle/>
          <a:p>
            <a:fld id="{E3301D97-A770-704F-8BEB-0012DFDB4F56}"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64633" y="134471"/>
            <a:ext cx="10075084"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97CAE7F-7EBE-1C41-92DA-71016FAB0408}" type="datetime1">
              <a:t>4/26/2017</a:t>
            </a:fld>
            <a:endParaRPr lang="en-US" dirty="0"/>
          </a:p>
        </p:txBody>
      </p:sp>
      <p:sp>
        <p:nvSpPr>
          <p:cNvPr id="5" name="Footer Placeholder 4"/>
          <p:cNvSpPr>
            <a:spLocks noGrp="1"/>
          </p:cNvSpPr>
          <p:nvPr>
            <p:ph type="ftr" sz="quarter" idx="11"/>
          </p:nvPr>
        </p:nvSpPr>
        <p:spPr/>
        <p:txBody>
          <a:bodyPr/>
          <a:lstStyle/>
          <a:p>
            <a:r>
              <a:rPr lang="en-US" dirty="0"/>
              <a:t>Jennifer M. Harrison, FDC, UMBC</a:t>
            </a:r>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dirty="0"/>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664691" y="1129553"/>
            <a:ext cx="10078613"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685083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ADD564-023E-3741-9570-56576DDCCD85}" type="datetimeFigureOut">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01D97-A770-704F-8BEB-0012DFDB4F5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CADD564-023E-3741-9570-56576DDCCD85}" type="datetimeFigureOut">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01D97-A770-704F-8BEB-0012DFDB4F56}"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CADD564-023E-3741-9570-56576DDCCD85}" type="datetimeFigureOut">
              <a:rPr lang="en-US" smtClean="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301D97-A770-704F-8BEB-0012DFDB4F5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CADD564-023E-3741-9570-56576DDCCD85}" type="datetimeFigureOut">
              <a:rPr lang="en-US" smtClean="0"/>
              <a:t>4/26/2017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301D97-A770-704F-8BEB-0012DFDB4F5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CADD564-023E-3741-9570-56576DDCCD85}" type="datetimeFigureOut">
              <a:rPr lang="en-US" smtClean="0"/>
              <a:t>4/26/2017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301D97-A770-704F-8BEB-0012DFDB4F5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DD564-023E-3741-9570-56576DDCCD85}" type="datetimeFigureOut">
              <a:rPr lang="en-US" smtClean="0"/>
              <a:t>4/26/2017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301D97-A770-704F-8BEB-0012DFDB4F5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CADD564-023E-3741-9570-56576DDCCD85}" type="datetimeFigureOut">
              <a:rPr lang="en-US" smtClean="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301D97-A770-704F-8BEB-0012DFDB4F56}" type="slidenum">
              <a:rPr lang="en-US" smtClean="0"/>
              <a:t>‹#›</a:t>
            </a:fld>
            <a:endParaRPr lang="en-US" dirty="0"/>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Drag picture to placeholder or click icon to add</a:t>
            </a:r>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7CADD564-023E-3741-9570-56576DDCCD85}" type="datetimeFigureOut">
              <a:rPr lang="en-US" smtClean="0"/>
              <a:t>4/26/2017</a:t>
            </a:fld>
            <a:endParaRPr lang="en-US" dirty="0"/>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11119104" y="1170432"/>
            <a:ext cx="978485" cy="201168"/>
          </a:xfrm>
        </p:spPr>
        <p:txBody>
          <a:bodyPr/>
          <a:lstStyle/>
          <a:p>
            <a:fld id="{E3301D97-A770-704F-8BEB-0012DFDB4F5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CADD564-023E-3741-9570-56576DDCCD85}" type="datetimeFigureOut">
              <a:rPr lang="en-US" smtClean="0"/>
              <a:t>4/26/2017</a:t>
            </a:fld>
            <a:endParaRPr lang="en-US" dirty="0"/>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3301D97-A770-704F-8BEB-0012DFDB4F5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1975"/>
            <a:ext cx="10769600" cy="1152525"/>
          </a:xfrm>
        </p:spPr>
        <p:txBody>
          <a:bodyPr>
            <a:normAutofit/>
          </a:bodyPr>
          <a:lstStyle/>
          <a:p>
            <a:r>
              <a:rPr lang="en-US" sz="5400" b="1" dirty="0"/>
              <a:t>Exploring Assessment Technologies</a:t>
            </a:r>
          </a:p>
        </p:txBody>
      </p:sp>
      <p:sp>
        <p:nvSpPr>
          <p:cNvPr id="3" name="Subtitle 2"/>
          <p:cNvSpPr>
            <a:spLocks noGrp="1"/>
          </p:cNvSpPr>
          <p:nvPr>
            <p:ph type="subTitle" idx="1"/>
          </p:nvPr>
        </p:nvSpPr>
        <p:spPr>
          <a:xfrm>
            <a:off x="904875" y="2984500"/>
            <a:ext cx="11287125" cy="1765300"/>
          </a:xfrm>
        </p:spPr>
        <p:txBody>
          <a:bodyPr>
            <a:normAutofit fontScale="70000" lnSpcReduction="20000"/>
          </a:bodyPr>
          <a:lstStyle/>
          <a:p>
            <a:pPr>
              <a:lnSpc>
                <a:spcPct val="120000"/>
              </a:lnSpc>
            </a:pPr>
            <a:r>
              <a:rPr lang="en-US" sz="4600" b="1" dirty="0">
                <a:latin typeface="+mj-lt"/>
              </a:rPr>
              <a:t>MJ Bishop</a:t>
            </a:r>
            <a:r>
              <a:rPr lang="en-US" sz="2600" dirty="0">
                <a:latin typeface="+mj-lt"/>
              </a:rPr>
              <a:t>, Director, USM Kirwan Center for Academic Innovation</a:t>
            </a:r>
          </a:p>
          <a:p>
            <a:pPr>
              <a:lnSpc>
                <a:spcPct val="120000"/>
              </a:lnSpc>
            </a:pPr>
            <a:r>
              <a:rPr lang="en-US" sz="4600" b="1" dirty="0"/>
              <a:t>Sherri Braxton-Lieber</a:t>
            </a:r>
            <a:r>
              <a:rPr lang="en-US" sz="2600" dirty="0"/>
              <a:t>, Director, Instructional Technology, UMBC</a:t>
            </a:r>
            <a:endParaRPr lang="en-US" sz="2600" dirty="0">
              <a:latin typeface="+mj-lt"/>
            </a:endParaRPr>
          </a:p>
          <a:p>
            <a:pPr>
              <a:lnSpc>
                <a:spcPct val="120000"/>
              </a:lnSpc>
            </a:pPr>
            <a:r>
              <a:rPr lang="en-US" sz="4600" b="1" dirty="0">
                <a:latin typeface="+mj-lt"/>
              </a:rPr>
              <a:t>Jennifer M. Harrison</a:t>
            </a:r>
            <a:r>
              <a:rPr lang="en-US" sz="2600" dirty="0">
                <a:latin typeface="+mj-lt"/>
              </a:rPr>
              <a:t>, Associate Director for Assessment, Faculty Development Center, UMBC</a:t>
            </a:r>
          </a:p>
          <a:p>
            <a:pPr>
              <a:lnSpc>
                <a:spcPct val="120000"/>
              </a:lnSpc>
            </a:pPr>
            <a:endParaRPr lang="en-US" sz="2600" dirty="0">
              <a:latin typeface="+mj-lt"/>
            </a:endParaRPr>
          </a:p>
        </p:txBody>
      </p:sp>
      <p:pic>
        <p:nvPicPr>
          <p:cNvPr id="4" name="Picture 3"/>
          <p:cNvPicPr>
            <a:picLocks noChangeAspect="1"/>
          </p:cNvPicPr>
          <p:nvPr/>
        </p:nvPicPr>
        <p:blipFill rotWithShape="1">
          <a:blip r:embed="rId3"/>
          <a:srcRect t="18182" b="8182"/>
          <a:stretch/>
        </p:blipFill>
        <p:spPr>
          <a:xfrm>
            <a:off x="266700" y="5537200"/>
            <a:ext cx="4749800" cy="1028700"/>
          </a:xfrm>
          <a:prstGeom prst="rect">
            <a:avLst/>
          </a:prstGeom>
        </p:spPr>
      </p:pic>
      <p:pic>
        <p:nvPicPr>
          <p:cNvPr id="5" name="Picture 4"/>
          <p:cNvPicPr>
            <a:picLocks noChangeAspect="1"/>
          </p:cNvPicPr>
          <p:nvPr/>
        </p:nvPicPr>
        <p:blipFill rotWithShape="1">
          <a:blip r:embed="rId4"/>
          <a:srcRect l="22329" t="33333" r="22222" b="35043"/>
          <a:stretch/>
        </p:blipFill>
        <p:spPr>
          <a:xfrm>
            <a:off x="8501184" y="162840"/>
            <a:ext cx="3429001" cy="1222284"/>
          </a:xfrm>
          <a:prstGeom prst="rect">
            <a:avLst/>
          </a:prstGeom>
        </p:spPr>
      </p:pic>
    </p:spTree>
    <p:extLst>
      <p:ext uri="{BB962C8B-B14F-4D97-AF65-F5344CB8AC3E}">
        <p14:creationId xmlns:p14="http://schemas.microsoft.com/office/powerpoint/2010/main" val="122844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“unit” of measure?</a:t>
            </a:r>
          </a:p>
        </p:txBody>
      </p:sp>
      <p:sp>
        <p:nvSpPr>
          <p:cNvPr id="3" name="Content Placeholder 2"/>
          <p:cNvSpPr>
            <a:spLocks noGrp="1"/>
          </p:cNvSpPr>
          <p:nvPr>
            <p:ph idx="1"/>
          </p:nvPr>
        </p:nvSpPr>
        <p:spPr/>
        <p:txBody>
          <a:bodyPr numCol="2">
            <a:noAutofit/>
          </a:bodyPr>
          <a:lstStyle/>
          <a:p>
            <a:pPr marL="0" indent="0">
              <a:spcBef>
                <a:spcPts val="600"/>
              </a:spcBef>
              <a:buNone/>
            </a:pPr>
            <a:r>
              <a:rPr lang="en-US" sz="4400" dirty="0">
                <a:latin typeface="+mj-lt"/>
              </a:rPr>
              <a:t>Learner (macro)</a:t>
            </a:r>
            <a:endParaRPr lang="en-US" sz="3600" dirty="0">
              <a:latin typeface="+mj-lt"/>
            </a:endParaRPr>
          </a:p>
          <a:p>
            <a:pPr lvl="1">
              <a:spcBef>
                <a:spcPts val="600"/>
              </a:spcBef>
              <a:buFont typeface="Arial" charset="0"/>
              <a:buChar char="•"/>
            </a:pPr>
            <a:r>
              <a:rPr lang="en-US" sz="3600" dirty="0">
                <a:latin typeface="+mj-lt"/>
              </a:rPr>
              <a:t>Institution</a:t>
            </a:r>
          </a:p>
          <a:p>
            <a:pPr lvl="1">
              <a:spcBef>
                <a:spcPts val="600"/>
              </a:spcBef>
              <a:buFont typeface="Arial" charset="0"/>
              <a:buChar char="•"/>
            </a:pPr>
            <a:r>
              <a:rPr lang="en-US" sz="3600" dirty="0">
                <a:latin typeface="+mj-lt"/>
              </a:rPr>
              <a:t>College</a:t>
            </a:r>
          </a:p>
          <a:p>
            <a:pPr lvl="1">
              <a:spcBef>
                <a:spcPts val="600"/>
              </a:spcBef>
              <a:buFont typeface="Arial" charset="0"/>
              <a:buChar char="•"/>
            </a:pPr>
            <a:r>
              <a:rPr lang="en-US" sz="3600" dirty="0">
                <a:latin typeface="+mj-lt"/>
              </a:rPr>
              <a:t>Department</a:t>
            </a:r>
          </a:p>
          <a:p>
            <a:pPr lvl="1">
              <a:spcBef>
                <a:spcPts val="600"/>
              </a:spcBef>
              <a:buFont typeface="Arial" charset="0"/>
              <a:buChar char="•"/>
            </a:pPr>
            <a:r>
              <a:rPr lang="en-US" sz="3600" dirty="0">
                <a:latin typeface="+mj-lt"/>
              </a:rPr>
              <a:t>Program</a:t>
            </a:r>
          </a:p>
          <a:p>
            <a:pPr>
              <a:spcBef>
                <a:spcPts val="600"/>
              </a:spcBef>
              <a:buFont typeface="Arial" charset="0"/>
              <a:buChar char="•"/>
            </a:pPr>
            <a:endParaRPr lang="en-US" sz="4000" dirty="0">
              <a:latin typeface="+mj-lt"/>
            </a:endParaRPr>
          </a:p>
          <a:p>
            <a:pPr marL="0" indent="0">
              <a:spcBef>
                <a:spcPts val="600"/>
              </a:spcBef>
              <a:buNone/>
            </a:pPr>
            <a:endParaRPr lang="en-US" sz="4000" dirty="0">
              <a:latin typeface="+mj-lt"/>
            </a:endParaRPr>
          </a:p>
          <a:p>
            <a:pPr marL="0" indent="0">
              <a:spcBef>
                <a:spcPts val="600"/>
              </a:spcBef>
              <a:buNone/>
            </a:pPr>
            <a:r>
              <a:rPr lang="en-US" sz="4400" dirty="0">
                <a:latin typeface="+mj-lt"/>
              </a:rPr>
              <a:t>Learning (micro)</a:t>
            </a:r>
          </a:p>
          <a:p>
            <a:pPr lvl="1">
              <a:spcBef>
                <a:spcPts val="600"/>
              </a:spcBef>
              <a:buFont typeface="Arial" charset="0"/>
              <a:buChar char="•"/>
            </a:pPr>
            <a:r>
              <a:rPr lang="en-US" sz="3600" dirty="0">
                <a:latin typeface="+mj-lt"/>
              </a:rPr>
              <a:t>Course</a:t>
            </a:r>
          </a:p>
          <a:p>
            <a:pPr lvl="1">
              <a:spcBef>
                <a:spcPts val="600"/>
              </a:spcBef>
              <a:buFont typeface="Arial" charset="0"/>
              <a:buChar char="•"/>
            </a:pPr>
            <a:r>
              <a:rPr lang="en-US" sz="3600" dirty="0">
                <a:latin typeface="+mj-lt"/>
              </a:rPr>
              <a:t>Assignment</a:t>
            </a:r>
          </a:p>
          <a:p>
            <a:pPr lvl="1">
              <a:spcBef>
                <a:spcPts val="600"/>
              </a:spcBef>
              <a:buFont typeface="Arial" charset="0"/>
              <a:buChar char="•"/>
            </a:pPr>
            <a:r>
              <a:rPr lang="en-US" sz="3600" dirty="0">
                <a:latin typeface="+mj-lt"/>
              </a:rPr>
              <a:t>Concept/competency</a:t>
            </a:r>
          </a:p>
          <a:p>
            <a:pPr lvl="1">
              <a:spcBef>
                <a:spcPts val="600"/>
              </a:spcBef>
              <a:buFont typeface="Arial" charset="0"/>
              <a:buChar char="•"/>
            </a:pPr>
            <a:r>
              <a:rPr lang="en-US" sz="3600" dirty="0">
                <a:latin typeface="+mj-lt"/>
              </a:rPr>
              <a:t>Continuous/real-time</a:t>
            </a:r>
          </a:p>
          <a:p>
            <a:pPr lvl="1">
              <a:spcBef>
                <a:spcPts val="600"/>
              </a:spcBef>
              <a:buFont typeface="Arial" charset="0"/>
              <a:buChar char="•"/>
            </a:pPr>
            <a:endParaRPr lang="en-US" sz="3600" dirty="0">
              <a:latin typeface="+mj-lt"/>
            </a:endParaRPr>
          </a:p>
        </p:txBody>
      </p:sp>
    </p:spTree>
    <p:extLst>
      <p:ext uri="{BB962C8B-B14F-4D97-AF65-F5344CB8AC3E}">
        <p14:creationId xmlns:p14="http://schemas.microsoft.com/office/powerpoint/2010/main" val="111752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Triangulating &amp; Using Data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54784902"/>
              </p:ext>
            </p:extLst>
          </p:nvPr>
        </p:nvGraphicFramePr>
        <p:xfrm>
          <a:off x="220133" y="1511301"/>
          <a:ext cx="11697547" cy="5240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9648F39E-9C37-485F-AC97-16BB4BDF9F49}" type="slidenum">
              <a:rPr kumimoji="0" lang="en-US" smtClean="0"/>
              <a:t>11</a:t>
            </a:fld>
            <a:endParaRPr kumimoji="0" lang="en-US" dirty="0"/>
          </a:p>
        </p:txBody>
      </p:sp>
    </p:spTree>
    <p:extLst>
      <p:ext uri="{BB962C8B-B14F-4D97-AF65-F5344CB8AC3E}">
        <p14:creationId xmlns:p14="http://schemas.microsoft.com/office/powerpoint/2010/main" val="115551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graphicEl>
                                              <a:dgm id="{7ACB9A41-D651-7E45-8376-C8E681F28524}"/>
                                            </p:graphicEl>
                                          </p:spTgt>
                                        </p:tgtEl>
                                        <p:attrNameLst>
                                          <p:attrName>style.visibility</p:attrName>
                                        </p:attrNameLst>
                                      </p:cBhvr>
                                      <p:to>
                                        <p:strVal val="visible"/>
                                      </p:to>
                                    </p:set>
                                    <p:anim calcmode="lin" valueType="num">
                                      <p:cBhvr additive="base">
                                        <p:cTn id="7" dur="1000" fill="hold"/>
                                        <p:tgtEl>
                                          <p:spTgt spid="5">
                                            <p:graphicEl>
                                              <a:dgm id="{7ACB9A41-D651-7E45-8376-C8E681F28524}"/>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graphicEl>
                                              <a:dgm id="{7ACB9A41-D651-7E45-8376-C8E681F28524}"/>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graphicEl>
                                              <a:dgm id="{009D3515-1ABD-3949-8DAE-E3DDBDE29F35}"/>
                                            </p:graphicEl>
                                          </p:spTgt>
                                        </p:tgtEl>
                                        <p:attrNameLst>
                                          <p:attrName>style.visibility</p:attrName>
                                        </p:attrNameLst>
                                      </p:cBhvr>
                                      <p:to>
                                        <p:strVal val="visible"/>
                                      </p:to>
                                    </p:set>
                                    <p:anim calcmode="lin" valueType="num">
                                      <p:cBhvr additive="base">
                                        <p:cTn id="13" dur="1000" fill="hold"/>
                                        <p:tgtEl>
                                          <p:spTgt spid="5">
                                            <p:graphicEl>
                                              <a:dgm id="{009D3515-1ABD-3949-8DAE-E3DDBDE29F35}"/>
                                            </p:graphic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
                                            <p:graphicEl>
                                              <a:dgm id="{009D3515-1ABD-3949-8DAE-E3DDBDE29F35}"/>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graphicEl>
                                              <a:dgm id="{358857AC-86F4-D54D-AA01-B03429E5AEA3}"/>
                                            </p:graphicEl>
                                          </p:spTgt>
                                        </p:tgtEl>
                                        <p:attrNameLst>
                                          <p:attrName>style.visibility</p:attrName>
                                        </p:attrNameLst>
                                      </p:cBhvr>
                                      <p:to>
                                        <p:strVal val="visible"/>
                                      </p:to>
                                    </p:set>
                                    <p:anim calcmode="lin" valueType="num">
                                      <p:cBhvr additive="base">
                                        <p:cTn id="17" dur="1000" fill="hold"/>
                                        <p:tgtEl>
                                          <p:spTgt spid="5">
                                            <p:graphicEl>
                                              <a:dgm id="{358857AC-86F4-D54D-AA01-B03429E5AEA3}"/>
                                            </p:graphic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5">
                                            <p:graphicEl>
                                              <a:dgm id="{358857AC-86F4-D54D-AA01-B03429E5AEA3}"/>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graphicEl>
                                              <a:dgm id="{AE51DE55-F014-A142-BE43-296E6553C320}"/>
                                            </p:graphicEl>
                                          </p:spTgt>
                                        </p:tgtEl>
                                        <p:attrNameLst>
                                          <p:attrName>style.visibility</p:attrName>
                                        </p:attrNameLst>
                                      </p:cBhvr>
                                      <p:to>
                                        <p:strVal val="visible"/>
                                      </p:to>
                                    </p:set>
                                    <p:anim calcmode="lin" valueType="num">
                                      <p:cBhvr additive="base">
                                        <p:cTn id="23" dur="1000" fill="hold"/>
                                        <p:tgtEl>
                                          <p:spTgt spid="5">
                                            <p:graphicEl>
                                              <a:dgm id="{AE51DE55-F014-A142-BE43-296E6553C320}"/>
                                            </p:graphic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5">
                                            <p:graphicEl>
                                              <a:dgm id="{AE51DE55-F014-A142-BE43-296E6553C320}"/>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graphicEl>
                                              <a:dgm id="{FC0BBC1F-D7CF-8044-A32A-BC676442F93D}"/>
                                            </p:graphicEl>
                                          </p:spTgt>
                                        </p:tgtEl>
                                        <p:attrNameLst>
                                          <p:attrName>style.visibility</p:attrName>
                                        </p:attrNameLst>
                                      </p:cBhvr>
                                      <p:to>
                                        <p:strVal val="visible"/>
                                      </p:to>
                                    </p:set>
                                    <p:anim calcmode="lin" valueType="num">
                                      <p:cBhvr additive="base">
                                        <p:cTn id="27" dur="1000" fill="hold"/>
                                        <p:tgtEl>
                                          <p:spTgt spid="5">
                                            <p:graphicEl>
                                              <a:dgm id="{FC0BBC1F-D7CF-8044-A32A-BC676442F93D}"/>
                                            </p:graphic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5">
                                            <p:graphicEl>
                                              <a:dgm id="{FC0BBC1F-D7CF-8044-A32A-BC676442F93D}"/>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Choosing Assessment Technology Tools</a:t>
            </a:r>
            <a:br>
              <a:rPr lang="en-US" dirty="0"/>
            </a:br>
            <a:endParaRPr lang="en-US" dirty="0"/>
          </a:p>
        </p:txBody>
      </p:sp>
      <p:sp>
        <p:nvSpPr>
          <p:cNvPr id="3" name="Content Placeholder 2"/>
          <p:cNvSpPr>
            <a:spLocks noGrp="1"/>
          </p:cNvSpPr>
          <p:nvPr>
            <p:ph idx="1"/>
          </p:nvPr>
        </p:nvSpPr>
        <p:spPr/>
        <p:txBody>
          <a:bodyPr/>
          <a:lstStyle/>
          <a:p>
            <a:r>
              <a:rPr lang="en-US" dirty="0"/>
              <a:t>Focus on Common Ground</a:t>
            </a:r>
          </a:p>
          <a:p>
            <a:r>
              <a:rPr lang="en-US" dirty="0"/>
              <a:t>Use Backward Design</a:t>
            </a:r>
          </a:p>
          <a:p>
            <a:r>
              <a:rPr lang="en-US" dirty="0"/>
              <a:t>Take Inventory</a:t>
            </a:r>
          </a:p>
        </p:txBody>
      </p:sp>
    </p:spTree>
    <p:extLst>
      <p:ext uri="{BB962C8B-B14F-4D97-AF65-F5344CB8AC3E}">
        <p14:creationId xmlns:p14="http://schemas.microsoft.com/office/powerpoint/2010/main" val="243612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62F1D00-BD13-4404-86B0-79703945A0A7}" type="slidenum">
              <a:rPr lang="en-US" smtClean="0"/>
              <a:t>13</a:t>
            </a:fld>
            <a:endParaRPr lang="en-US" dirty="0"/>
          </a:p>
        </p:txBody>
      </p:sp>
      <p:sp>
        <p:nvSpPr>
          <p:cNvPr id="9" name="Title 1"/>
          <p:cNvSpPr>
            <a:spLocks noGrp="1"/>
          </p:cNvSpPr>
          <p:nvPr>
            <p:ph type="title" idx="4294967295"/>
          </p:nvPr>
        </p:nvSpPr>
        <p:spPr>
          <a:xfrm>
            <a:off x="1" y="0"/>
            <a:ext cx="1816099" cy="6858000"/>
          </a:xfrm>
          <a:solidFill>
            <a:schemeClr val="tx1"/>
          </a:solidFill>
        </p:spPr>
        <p:txBody>
          <a:bodyPr vert="vert270" anchor="ctr">
            <a:normAutofit/>
          </a:bodyPr>
          <a:lstStyle/>
          <a:p>
            <a:pPr algn="ctr"/>
            <a:r>
              <a:rPr lang="en-US" sz="4400" dirty="0"/>
              <a:t>Focus on Common Ground</a:t>
            </a:r>
          </a:p>
        </p:txBody>
      </p:sp>
      <p:pic>
        <p:nvPicPr>
          <p:cNvPr id="16" name="Content Placeholder 5" descr="Screen Shot 2015-03-11 at 2.20.14 PM.png"/>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917" t="8731" r="-1913"/>
          <a:stretch/>
        </p:blipFill>
        <p:spPr>
          <a:xfrm>
            <a:off x="2438400" y="407006"/>
            <a:ext cx="7315200" cy="6428673"/>
          </a:xfrm>
          <a:prstGeom prst="rect">
            <a:avLst/>
          </a:prstGeom>
        </p:spPr>
      </p:pic>
      <p:sp>
        <p:nvSpPr>
          <p:cNvPr id="18" name="Double Brace 17"/>
          <p:cNvSpPr/>
          <p:nvPr/>
        </p:nvSpPr>
        <p:spPr>
          <a:xfrm>
            <a:off x="2997200" y="4559300"/>
            <a:ext cx="6604000" cy="1917699"/>
          </a:xfrm>
          <a:prstGeom prst="bracePair">
            <a:avLst/>
          </a:prstGeom>
          <a:ln>
            <a:solidFill>
              <a:srgbClr val="CD092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9" name="16-Point Star 18"/>
          <p:cNvSpPr/>
          <p:nvPr/>
        </p:nvSpPr>
        <p:spPr>
          <a:xfrm>
            <a:off x="4766733" y="228600"/>
            <a:ext cx="2565399" cy="1193800"/>
          </a:xfrm>
          <a:prstGeom prst="star16">
            <a:avLst/>
          </a:prstGeom>
          <a:noFill/>
          <a:ln w="127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1" name="TextBox 20"/>
          <p:cNvSpPr txBox="1"/>
          <p:nvPr/>
        </p:nvSpPr>
        <p:spPr>
          <a:xfrm>
            <a:off x="10134600" y="6159500"/>
            <a:ext cx="2984500" cy="307777"/>
          </a:xfrm>
          <a:prstGeom prst="rect">
            <a:avLst/>
          </a:prstGeom>
          <a:noFill/>
        </p:spPr>
        <p:txBody>
          <a:bodyPr wrap="square" rtlCol="0">
            <a:spAutoFit/>
          </a:bodyPr>
          <a:lstStyle/>
          <a:p>
            <a:r>
              <a:rPr lang="en-US" sz="1400" dirty="0"/>
              <a:t>UMBC’s Assessment Plan </a:t>
            </a:r>
          </a:p>
        </p:txBody>
      </p:sp>
    </p:spTree>
    <p:extLst>
      <p:ext uri="{BB962C8B-B14F-4D97-AF65-F5344CB8AC3E}">
        <p14:creationId xmlns:p14="http://schemas.microsoft.com/office/powerpoint/2010/main" val="351362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155447"/>
            <a:ext cx="10972800" cy="1417781"/>
          </a:xfrm>
        </p:spPr>
        <p:txBody>
          <a:bodyPr>
            <a:normAutofit fontScale="90000"/>
          </a:bodyPr>
          <a:lstStyle/>
          <a:p>
            <a:r>
              <a:rPr lang="en-US" sz="4400" dirty="0"/>
              <a:t>Document Common Ground</a:t>
            </a:r>
            <a:br>
              <a:rPr lang="en-US" sz="4400" dirty="0"/>
            </a:br>
            <a:r>
              <a:rPr lang="en-US" sz="2700" dirty="0">
                <a:solidFill>
                  <a:schemeClr val="bg1"/>
                </a:solidFill>
              </a:rPr>
              <a:t>By Aligning Institutional, Program, and Course Outcomes</a:t>
            </a:r>
            <a:br>
              <a:rPr lang="en-US" sz="2700" dirty="0"/>
            </a:br>
            <a:endParaRPr lang="en-US" sz="2700"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14</a:t>
            </a:fld>
            <a:endParaRPr kumimoji="0" lang="en-US" dirty="0"/>
          </a:p>
        </p:txBody>
      </p:sp>
      <p:graphicFrame>
        <p:nvGraphicFramePr>
          <p:cNvPr id="7" name="Diagram 6"/>
          <p:cNvGraphicFramePr/>
          <p:nvPr>
            <p:extLst>
              <p:ext uri="{D42A27DB-BD31-4B8C-83A1-F6EECF244321}">
                <p14:modId xmlns:p14="http://schemas.microsoft.com/office/powerpoint/2010/main" val="1165452051"/>
              </p:ext>
            </p:extLst>
          </p:nvPr>
        </p:nvGraphicFramePr>
        <p:xfrm>
          <a:off x="428977" y="1718733"/>
          <a:ext cx="98552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 Box 3"/>
          <p:cNvSpPr txBox="1"/>
          <p:nvPr/>
        </p:nvSpPr>
        <p:spPr>
          <a:xfrm>
            <a:off x="9211733" y="1922781"/>
            <a:ext cx="2844800" cy="4318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000000"/>
                </a:solidFill>
                <a:effectLst/>
                <a:ea typeface="ＭＳ 明朝"/>
                <a:cs typeface="Times New Roman"/>
              </a:rPr>
              <a:t>The UMBC mission defines student learning goals broadly. </a:t>
            </a:r>
          </a:p>
        </p:txBody>
      </p:sp>
      <p:sp>
        <p:nvSpPr>
          <p:cNvPr id="13" name="Text Box 4"/>
          <p:cNvSpPr txBox="1"/>
          <p:nvPr/>
        </p:nvSpPr>
        <p:spPr>
          <a:xfrm>
            <a:off x="9223115" y="3035513"/>
            <a:ext cx="2832247" cy="85344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000000"/>
                </a:solidFill>
                <a:effectLst/>
                <a:ea typeface="ＭＳ 明朝"/>
                <a:cs typeface="Times New Roman"/>
              </a:rPr>
              <a:t>The institutional-level and general education learning outcomes, or Functional Competencies, express these outcomes in five cognitive skill sets. </a:t>
            </a:r>
          </a:p>
          <a:p>
            <a:pPr marL="0" marR="0">
              <a:spcBef>
                <a:spcPts val="0"/>
              </a:spcBef>
              <a:spcAft>
                <a:spcPts val="0"/>
              </a:spcAft>
            </a:pPr>
            <a:r>
              <a:rPr lang="en-US" sz="1000" b="1" dirty="0">
                <a:solidFill>
                  <a:srgbClr val="000000"/>
                </a:solidFill>
                <a:effectLst/>
                <a:ea typeface="ＭＳ 明朝"/>
                <a:cs typeface="Times New Roman"/>
              </a:rPr>
              <a:t> </a:t>
            </a:r>
          </a:p>
        </p:txBody>
      </p:sp>
      <p:sp>
        <p:nvSpPr>
          <p:cNvPr id="14" name="Text Box 9"/>
          <p:cNvSpPr txBox="1"/>
          <p:nvPr/>
        </p:nvSpPr>
        <p:spPr>
          <a:xfrm>
            <a:off x="9899840" y="4280746"/>
            <a:ext cx="2085800" cy="91186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000000"/>
                </a:solidFill>
                <a:effectLst/>
                <a:ea typeface="ＭＳ 明朝"/>
                <a:cs typeface="Times New Roman"/>
              </a:rPr>
              <a:t>These general, transferable skills become more focused and particular when expressed in program-level learning outcomes. </a:t>
            </a:r>
          </a:p>
          <a:p>
            <a:pPr marL="0" marR="0">
              <a:spcBef>
                <a:spcPts val="0"/>
              </a:spcBef>
              <a:spcAft>
                <a:spcPts val="0"/>
              </a:spcAft>
            </a:pPr>
            <a:r>
              <a:rPr lang="en-US" sz="1000" b="1" dirty="0">
                <a:solidFill>
                  <a:srgbClr val="000000"/>
                </a:solidFill>
                <a:effectLst/>
                <a:ea typeface="ＭＳ 明朝"/>
                <a:cs typeface="Times New Roman"/>
              </a:rPr>
              <a:t> </a:t>
            </a:r>
          </a:p>
        </p:txBody>
      </p:sp>
      <p:sp>
        <p:nvSpPr>
          <p:cNvPr id="15" name="Text Box 10"/>
          <p:cNvSpPr txBox="1"/>
          <p:nvPr/>
        </p:nvSpPr>
        <p:spPr>
          <a:xfrm>
            <a:off x="10081207" y="5637529"/>
            <a:ext cx="1885748" cy="889847"/>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000000"/>
                </a:solidFill>
                <a:effectLst/>
                <a:ea typeface="ＭＳ 明朝"/>
                <a:cs typeface="Times New Roman"/>
              </a:rPr>
              <a:t>Outcomes are even more specific in course-level and assignment outcomes. </a:t>
            </a:r>
          </a:p>
          <a:p>
            <a:pPr marL="0" marR="0">
              <a:spcBef>
                <a:spcPts val="0"/>
              </a:spcBef>
              <a:spcAft>
                <a:spcPts val="0"/>
              </a:spcAft>
            </a:pPr>
            <a:r>
              <a:rPr lang="en-US" sz="1000" b="1" dirty="0">
                <a:solidFill>
                  <a:srgbClr val="000000"/>
                </a:solidFill>
                <a:effectLst/>
                <a:ea typeface="ＭＳ 明朝"/>
                <a:cs typeface="Times New Roman"/>
              </a:rPr>
              <a:t> </a:t>
            </a:r>
          </a:p>
        </p:txBody>
      </p:sp>
      <p:cxnSp>
        <p:nvCxnSpPr>
          <p:cNvPr id="3" name="Straight Arrow Connector 2"/>
          <p:cNvCxnSpPr/>
          <p:nvPr/>
        </p:nvCxnSpPr>
        <p:spPr>
          <a:xfrm flipH="1">
            <a:off x="4229100" y="4445000"/>
            <a:ext cx="2247900" cy="747606"/>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5571067" y="4140200"/>
            <a:ext cx="0" cy="1242906"/>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4229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4A6EB64F-ED4C-E444-AC0A-8305F9032918}"/>
                                            </p:graphicEl>
                                          </p:spTgt>
                                        </p:tgtEl>
                                        <p:attrNameLst>
                                          <p:attrName>style.visibility</p:attrName>
                                        </p:attrNameLst>
                                      </p:cBhvr>
                                      <p:to>
                                        <p:strVal val="visible"/>
                                      </p:to>
                                    </p:set>
                                    <p:animEffect transition="in" filter="fade">
                                      <p:cBhvr>
                                        <p:cTn id="7" dur="1000"/>
                                        <p:tgtEl>
                                          <p:spTgt spid="7">
                                            <p:graphicEl>
                                              <a:dgm id="{4A6EB64F-ED4C-E444-AC0A-8305F9032918}"/>
                                            </p:graphicEl>
                                          </p:spTgt>
                                        </p:tgtEl>
                                      </p:cBhvr>
                                    </p:animEffect>
                                    <p:anim calcmode="lin" valueType="num">
                                      <p:cBhvr>
                                        <p:cTn id="8" dur="1000" fill="hold"/>
                                        <p:tgtEl>
                                          <p:spTgt spid="7">
                                            <p:graphicEl>
                                              <a:dgm id="{4A6EB64F-ED4C-E444-AC0A-8305F9032918}"/>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4A6EB64F-ED4C-E444-AC0A-8305F9032918}"/>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graphicEl>
                                              <a:dgm id="{6D6C56AF-FFFD-D34A-97FF-E2B9DBA0C2AC}"/>
                                            </p:graphicEl>
                                          </p:spTgt>
                                        </p:tgtEl>
                                        <p:attrNameLst>
                                          <p:attrName>style.visibility</p:attrName>
                                        </p:attrNameLst>
                                      </p:cBhvr>
                                      <p:to>
                                        <p:strVal val="visible"/>
                                      </p:to>
                                    </p:set>
                                    <p:animEffect transition="in" filter="fade">
                                      <p:cBhvr>
                                        <p:cTn id="19" dur="1000"/>
                                        <p:tgtEl>
                                          <p:spTgt spid="7">
                                            <p:graphicEl>
                                              <a:dgm id="{6D6C56AF-FFFD-D34A-97FF-E2B9DBA0C2AC}"/>
                                            </p:graphicEl>
                                          </p:spTgt>
                                        </p:tgtEl>
                                      </p:cBhvr>
                                    </p:animEffect>
                                    <p:anim calcmode="lin" valueType="num">
                                      <p:cBhvr>
                                        <p:cTn id="20" dur="1000" fill="hold"/>
                                        <p:tgtEl>
                                          <p:spTgt spid="7">
                                            <p:graphicEl>
                                              <a:dgm id="{6D6C56AF-FFFD-D34A-97FF-E2B9DBA0C2AC}"/>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6D6C56AF-FFFD-D34A-97FF-E2B9DBA0C2AC}"/>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graphicEl>
                                              <a:dgm id="{C3BFB484-FC93-8642-937E-04CF56534D2C}"/>
                                            </p:graphicEl>
                                          </p:spTgt>
                                        </p:tgtEl>
                                        <p:attrNameLst>
                                          <p:attrName>style.visibility</p:attrName>
                                        </p:attrNameLst>
                                      </p:cBhvr>
                                      <p:to>
                                        <p:strVal val="visible"/>
                                      </p:to>
                                    </p:set>
                                    <p:animEffect transition="in" filter="fade">
                                      <p:cBhvr>
                                        <p:cTn id="29" dur="1000"/>
                                        <p:tgtEl>
                                          <p:spTgt spid="7">
                                            <p:graphicEl>
                                              <a:dgm id="{C3BFB484-FC93-8642-937E-04CF56534D2C}"/>
                                            </p:graphicEl>
                                          </p:spTgt>
                                        </p:tgtEl>
                                      </p:cBhvr>
                                    </p:animEffect>
                                    <p:anim calcmode="lin" valueType="num">
                                      <p:cBhvr>
                                        <p:cTn id="30" dur="1000" fill="hold"/>
                                        <p:tgtEl>
                                          <p:spTgt spid="7">
                                            <p:graphicEl>
                                              <a:dgm id="{C3BFB484-FC93-8642-937E-04CF56534D2C}"/>
                                            </p:graphicEl>
                                          </p:spTgt>
                                        </p:tgtEl>
                                        <p:attrNameLst>
                                          <p:attrName>ppt_x</p:attrName>
                                        </p:attrNameLst>
                                      </p:cBhvr>
                                      <p:tavLst>
                                        <p:tav tm="0">
                                          <p:val>
                                            <p:strVal val="#ppt_x"/>
                                          </p:val>
                                        </p:tav>
                                        <p:tav tm="100000">
                                          <p:val>
                                            <p:strVal val="#ppt_x"/>
                                          </p:val>
                                        </p:tav>
                                      </p:tavLst>
                                    </p:anim>
                                    <p:anim calcmode="lin" valueType="num">
                                      <p:cBhvr>
                                        <p:cTn id="31" dur="1000" fill="hold"/>
                                        <p:tgtEl>
                                          <p:spTgt spid="7">
                                            <p:graphicEl>
                                              <a:dgm id="{C3BFB484-FC93-8642-937E-04CF56534D2C}"/>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graphicEl>
                                              <a:dgm id="{89E5C83D-8FA6-D44C-917A-B96FB6F86DA2}"/>
                                            </p:graphicEl>
                                          </p:spTgt>
                                        </p:tgtEl>
                                        <p:attrNameLst>
                                          <p:attrName>style.visibility</p:attrName>
                                        </p:attrNameLst>
                                      </p:cBhvr>
                                      <p:to>
                                        <p:strVal val="visible"/>
                                      </p:to>
                                    </p:set>
                                    <p:animEffect transition="in" filter="fade">
                                      <p:cBhvr>
                                        <p:cTn id="36" dur="1000"/>
                                        <p:tgtEl>
                                          <p:spTgt spid="7">
                                            <p:graphicEl>
                                              <a:dgm id="{89E5C83D-8FA6-D44C-917A-B96FB6F86DA2}"/>
                                            </p:graphicEl>
                                          </p:spTgt>
                                        </p:tgtEl>
                                      </p:cBhvr>
                                    </p:animEffect>
                                    <p:anim calcmode="lin" valueType="num">
                                      <p:cBhvr>
                                        <p:cTn id="37" dur="1000" fill="hold"/>
                                        <p:tgtEl>
                                          <p:spTgt spid="7">
                                            <p:graphicEl>
                                              <a:dgm id="{89E5C83D-8FA6-D44C-917A-B96FB6F86DA2}"/>
                                            </p:graphicEl>
                                          </p:spTgt>
                                        </p:tgtEl>
                                        <p:attrNameLst>
                                          <p:attrName>ppt_x</p:attrName>
                                        </p:attrNameLst>
                                      </p:cBhvr>
                                      <p:tavLst>
                                        <p:tav tm="0">
                                          <p:val>
                                            <p:strVal val="#ppt_x"/>
                                          </p:val>
                                        </p:tav>
                                        <p:tav tm="100000">
                                          <p:val>
                                            <p:strVal val="#ppt_x"/>
                                          </p:val>
                                        </p:tav>
                                      </p:tavLst>
                                    </p:anim>
                                    <p:anim calcmode="lin" valueType="num">
                                      <p:cBhvr>
                                        <p:cTn id="38" dur="1000" fill="hold"/>
                                        <p:tgtEl>
                                          <p:spTgt spid="7">
                                            <p:graphicEl>
                                              <a:dgm id="{89E5C83D-8FA6-D44C-917A-B96FB6F86DA2}"/>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graphicEl>
                                              <a:dgm id="{6088A31C-7AD4-7A4F-863B-8982BE03CCD6}"/>
                                            </p:graphicEl>
                                          </p:spTgt>
                                        </p:tgtEl>
                                        <p:attrNameLst>
                                          <p:attrName>style.visibility</p:attrName>
                                        </p:attrNameLst>
                                      </p:cBhvr>
                                      <p:to>
                                        <p:strVal val="visible"/>
                                      </p:to>
                                    </p:set>
                                    <p:animEffect transition="in" filter="fade">
                                      <p:cBhvr>
                                        <p:cTn id="41" dur="1000"/>
                                        <p:tgtEl>
                                          <p:spTgt spid="7">
                                            <p:graphicEl>
                                              <a:dgm id="{6088A31C-7AD4-7A4F-863B-8982BE03CCD6}"/>
                                            </p:graphicEl>
                                          </p:spTgt>
                                        </p:tgtEl>
                                      </p:cBhvr>
                                    </p:animEffect>
                                    <p:anim calcmode="lin" valueType="num">
                                      <p:cBhvr>
                                        <p:cTn id="42" dur="1000" fill="hold"/>
                                        <p:tgtEl>
                                          <p:spTgt spid="7">
                                            <p:graphicEl>
                                              <a:dgm id="{6088A31C-7AD4-7A4F-863B-8982BE03CCD6}"/>
                                            </p:graphicEl>
                                          </p:spTgt>
                                        </p:tgtEl>
                                        <p:attrNameLst>
                                          <p:attrName>ppt_x</p:attrName>
                                        </p:attrNameLst>
                                      </p:cBhvr>
                                      <p:tavLst>
                                        <p:tav tm="0">
                                          <p:val>
                                            <p:strVal val="#ppt_x"/>
                                          </p:val>
                                        </p:tav>
                                        <p:tav tm="100000">
                                          <p:val>
                                            <p:strVal val="#ppt_x"/>
                                          </p:val>
                                        </p:tav>
                                      </p:tavLst>
                                    </p:anim>
                                    <p:anim calcmode="lin" valueType="num">
                                      <p:cBhvr>
                                        <p:cTn id="43" dur="1000" fill="hold"/>
                                        <p:tgtEl>
                                          <p:spTgt spid="7">
                                            <p:graphicEl>
                                              <a:dgm id="{6088A31C-7AD4-7A4F-863B-8982BE03CCD6}"/>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graphicEl>
                                              <a:dgm id="{E4C88942-1546-8C4F-A515-AACE2B8254FA}"/>
                                            </p:graphicEl>
                                          </p:spTgt>
                                        </p:tgtEl>
                                        <p:attrNameLst>
                                          <p:attrName>style.visibility</p:attrName>
                                        </p:attrNameLst>
                                      </p:cBhvr>
                                      <p:to>
                                        <p:strVal val="visible"/>
                                      </p:to>
                                    </p:set>
                                    <p:animEffect transition="in" filter="fade">
                                      <p:cBhvr>
                                        <p:cTn id="46" dur="1000"/>
                                        <p:tgtEl>
                                          <p:spTgt spid="7">
                                            <p:graphicEl>
                                              <a:dgm id="{E4C88942-1546-8C4F-A515-AACE2B8254FA}"/>
                                            </p:graphicEl>
                                          </p:spTgt>
                                        </p:tgtEl>
                                      </p:cBhvr>
                                    </p:animEffect>
                                    <p:anim calcmode="lin" valueType="num">
                                      <p:cBhvr>
                                        <p:cTn id="47" dur="1000" fill="hold"/>
                                        <p:tgtEl>
                                          <p:spTgt spid="7">
                                            <p:graphicEl>
                                              <a:dgm id="{E4C88942-1546-8C4F-A515-AACE2B8254FA}"/>
                                            </p:graphicEl>
                                          </p:spTgt>
                                        </p:tgtEl>
                                        <p:attrNameLst>
                                          <p:attrName>ppt_x</p:attrName>
                                        </p:attrNameLst>
                                      </p:cBhvr>
                                      <p:tavLst>
                                        <p:tav tm="0">
                                          <p:val>
                                            <p:strVal val="#ppt_x"/>
                                          </p:val>
                                        </p:tav>
                                        <p:tav tm="100000">
                                          <p:val>
                                            <p:strVal val="#ppt_x"/>
                                          </p:val>
                                        </p:tav>
                                      </p:tavLst>
                                    </p:anim>
                                    <p:anim calcmode="lin" valueType="num">
                                      <p:cBhvr>
                                        <p:cTn id="48" dur="1000" fill="hold"/>
                                        <p:tgtEl>
                                          <p:spTgt spid="7">
                                            <p:graphicEl>
                                              <a:dgm id="{E4C88942-1546-8C4F-A515-AACE2B8254FA}"/>
                                            </p:graphic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
                                            <p:graphicEl>
                                              <a:dgm id="{D2A20CEE-9D67-1B4C-957A-E51952099628}"/>
                                            </p:graphicEl>
                                          </p:spTgt>
                                        </p:tgtEl>
                                        <p:attrNameLst>
                                          <p:attrName>style.visibility</p:attrName>
                                        </p:attrNameLst>
                                      </p:cBhvr>
                                      <p:to>
                                        <p:strVal val="visible"/>
                                      </p:to>
                                    </p:set>
                                    <p:animEffect transition="in" filter="fade">
                                      <p:cBhvr>
                                        <p:cTn id="51" dur="1000"/>
                                        <p:tgtEl>
                                          <p:spTgt spid="7">
                                            <p:graphicEl>
                                              <a:dgm id="{D2A20CEE-9D67-1B4C-957A-E51952099628}"/>
                                            </p:graphicEl>
                                          </p:spTgt>
                                        </p:tgtEl>
                                      </p:cBhvr>
                                    </p:animEffect>
                                    <p:anim calcmode="lin" valueType="num">
                                      <p:cBhvr>
                                        <p:cTn id="52" dur="1000" fill="hold"/>
                                        <p:tgtEl>
                                          <p:spTgt spid="7">
                                            <p:graphicEl>
                                              <a:dgm id="{D2A20CEE-9D67-1B4C-957A-E51952099628}"/>
                                            </p:graphicEl>
                                          </p:spTgt>
                                        </p:tgtEl>
                                        <p:attrNameLst>
                                          <p:attrName>ppt_x</p:attrName>
                                        </p:attrNameLst>
                                      </p:cBhvr>
                                      <p:tavLst>
                                        <p:tav tm="0">
                                          <p:val>
                                            <p:strVal val="#ppt_x"/>
                                          </p:val>
                                        </p:tav>
                                        <p:tav tm="100000">
                                          <p:val>
                                            <p:strVal val="#ppt_x"/>
                                          </p:val>
                                        </p:tav>
                                      </p:tavLst>
                                    </p:anim>
                                    <p:anim calcmode="lin" valueType="num">
                                      <p:cBhvr>
                                        <p:cTn id="53" dur="1000" fill="hold"/>
                                        <p:tgtEl>
                                          <p:spTgt spid="7">
                                            <p:graphicEl>
                                              <a:dgm id="{D2A20CEE-9D67-1B4C-957A-E51952099628}"/>
                                            </p:graphic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graphicEl>
                                              <a:dgm id="{C5E42996-A142-B841-85DD-3C450FF7F48D}"/>
                                            </p:graphicEl>
                                          </p:spTgt>
                                        </p:tgtEl>
                                        <p:attrNameLst>
                                          <p:attrName>style.visibility</p:attrName>
                                        </p:attrNameLst>
                                      </p:cBhvr>
                                      <p:to>
                                        <p:strVal val="visible"/>
                                      </p:to>
                                    </p:set>
                                    <p:animEffect transition="in" filter="fade">
                                      <p:cBhvr>
                                        <p:cTn id="63" dur="1000"/>
                                        <p:tgtEl>
                                          <p:spTgt spid="7">
                                            <p:graphicEl>
                                              <a:dgm id="{C5E42996-A142-B841-85DD-3C450FF7F48D}"/>
                                            </p:graphicEl>
                                          </p:spTgt>
                                        </p:tgtEl>
                                      </p:cBhvr>
                                    </p:animEffect>
                                    <p:anim calcmode="lin" valueType="num">
                                      <p:cBhvr>
                                        <p:cTn id="64" dur="1000" fill="hold"/>
                                        <p:tgtEl>
                                          <p:spTgt spid="7">
                                            <p:graphicEl>
                                              <a:dgm id="{C5E42996-A142-B841-85DD-3C450FF7F48D}"/>
                                            </p:graphicEl>
                                          </p:spTgt>
                                        </p:tgtEl>
                                        <p:attrNameLst>
                                          <p:attrName>ppt_x</p:attrName>
                                        </p:attrNameLst>
                                      </p:cBhvr>
                                      <p:tavLst>
                                        <p:tav tm="0">
                                          <p:val>
                                            <p:strVal val="#ppt_x"/>
                                          </p:val>
                                        </p:tav>
                                        <p:tav tm="100000">
                                          <p:val>
                                            <p:strVal val="#ppt_x"/>
                                          </p:val>
                                        </p:tav>
                                      </p:tavLst>
                                    </p:anim>
                                    <p:anim calcmode="lin" valueType="num">
                                      <p:cBhvr>
                                        <p:cTn id="65" dur="1000" fill="hold"/>
                                        <p:tgtEl>
                                          <p:spTgt spid="7">
                                            <p:graphicEl>
                                              <a:dgm id="{C5E42996-A142-B841-85DD-3C450FF7F48D}"/>
                                            </p:graphic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7">
                                            <p:graphicEl>
                                              <a:dgm id="{0977C60B-A1D4-1E46-9429-A3A4FC000153}"/>
                                            </p:graphicEl>
                                          </p:spTgt>
                                        </p:tgtEl>
                                        <p:attrNameLst>
                                          <p:attrName>style.visibility</p:attrName>
                                        </p:attrNameLst>
                                      </p:cBhvr>
                                      <p:to>
                                        <p:strVal val="visible"/>
                                      </p:to>
                                    </p:set>
                                    <p:animEffect transition="in" filter="fade">
                                      <p:cBhvr>
                                        <p:cTn id="68" dur="1000"/>
                                        <p:tgtEl>
                                          <p:spTgt spid="7">
                                            <p:graphicEl>
                                              <a:dgm id="{0977C60B-A1D4-1E46-9429-A3A4FC000153}"/>
                                            </p:graphicEl>
                                          </p:spTgt>
                                        </p:tgtEl>
                                      </p:cBhvr>
                                    </p:animEffect>
                                    <p:anim calcmode="lin" valueType="num">
                                      <p:cBhvr>
                                        <p:cTn id="69" dur="1000" fill="hold"/>
                                        <p:tgtEl>
                                          <p:spTgt spid="7">
                                            <p:graphicEl>
                                              <a:dgm id="{0977C60B-A1D4-1E46-9429-A3A4FC000153}"/>
                                            </p:graphicEl>
                                          </p:spTgt>
                                        </p:tgtEl>
                                        <p:attrNameLst>
                                          <p:attrName>ppt_x</p:attrName>
                                        </p:attrNameLst>
                                      </p:cBhvr>
                                      <p:tavLst>
                                        <p:tav tm="0">
                                          <p:val>
                                            <p:strVal val="#ppt_x"/>
                                          </p:val>
                                        </p:tav>
                                        <p:tav tm="100000">
                                          <p:val>
                                            <p:strVal val="#ppt_x"/>
                                          </p:val>
                                        </p:tav>
                                      </p:tavLst>
                                    </p:anim>
                                    <p:anim calcmode="lin" valueType="num">
                                      <p:cBhvr>
                                        <p:cTn id="70" dur="1000" fill="hold"/>
                                        <p:tgtEl>
                                          <p:spTgt spid="7">
                                            <p:graphicEl>
                                              <a:dgm id="{0977C60B-A1D4-1E46-9429-A3A4FC000153}"/>
                                            </p:graphic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7">
                                            <p:graphicEl>
                                              <a:dgm id="{6A4BB10C-4FC0-D14C-8EE2-0B43FD213456}"/>
                                            </p:graphicEl>
                                          </p:spTgt>
                                        </p:tgtEl>
                                        <p:attrNameLst>
                                          <p:attrName>style.visibility</p:attrName>
                                        </p:attrNameLst>
                                      </p:cBhvr>
                                      <p:to>
                                        <p:strVal val="visible"/>
                                      </p:to>
                                    </p:set>
                                    <p:animEffect transition="in" filter="fade">
                                      <p:cBhvr>
                                        <p:cTn id="73" dur="1000"/>
                                        <p:tgtEl>
                                          <p:spTgt spid="7">
                                            <p:graphicEl>
                                              <a:dgm id="{6A4BB10C-4FC0-D14C-8EE2-0B43FD213456}"/>
                                            </p:graphicEl>
                                          </p:spTgt>
                                        </p:tgtEl>
                                      </p:cBhvr>
                                    </p:animEffect>
                                    <p:anim calcmode="lin" valueType="num">
                                      <p:cBhvr>
                                        <p:cTn id="74" dur="1000" fill="hold"/>
                                        <p:tgtEl>
                                          <p:spTgt spid="7">
                                            <p:graphicEl>
                                              <a:dgm id="{6A4BB10C-4FC0-D14C-8EE2-0B43FD213456}"/>
                                            </p:graphicEl>
                                          </p:spTgt>
                                        </p:tgtEl>
                                        <p:attrNameLst>
                                          <p:attrName>ppt_x</p:attrName>
                                        </p:attrNameLst>
                                      </p:cBhvr>
                                      <p:tavLst>
                                        <p:tav tm="0">
                                          <p:val>
                                            <p:strVal val="#ppt_x"/>
                                          </p:val>
                                        </p:tav>
                                        <p:tav tm="100000">
                                          <p:val>
                                            <p:strVal val="#ppt_x"/>
                                          </p:val>
                                        </p:tav>
                                      </p:tavLst>
                                    </p:anim>
                                    <p:anim calcmode="lin" valueType="num">
                                      <p:cBhvr>
                                        <p:cTn id="75" dur="1000" fill="hold"/>
                                        <p:tgtEl>
                                          <p:spTgt spid="7">
                                            <p:graphicEl>
                                              <a:dgm id="{6A4BB10C-4FC0-D14C-8EE2-0B43FD213456}"/>
                                            </p:graphicEl>
                                          </p:spTgt>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7">
                                            <p:graphicEl>
                                              <a:dgm id="{B5B02999-8F6D-2E4F-AE1B-4190E7961C1D}"/>
                                            </p:graphicEl>
                                          </p:spTgt>
                                        </p:tgtEl>
                                        <p:attrNameLst>
                                          <p:attrName>style.visibility</p:attrName>
                                        </p:attrNameLst>
                                      </p:cBhvr>
                                      <p:to>
                                        <p:strVal val="visible"/>
                                      </p:to>
                                    </p:set>
                                    <p:animEffect transition="in" filter="fade">
                                      <p:cBhvr>
                                        <p:cTn id="78" dur="1000"/>
                                        <p:tgtEl>
                                          <p:spTgt spid="7">
                                            <p:graphicEl>
                                              <a:dgm id="{B5B02999-8F6D-2E4F-AE1B-4190E7961C1D}"/>
                                            </p:graphicEl>
                                          </p:spTgt>
                                        </p:tgtEl>
                                      </p:cBhvr>
                                    </p:animEffect>
                                    <p:anim calcmode="lin" valueType="num">
                                      <p:cBhvr>
                                        <p:cTn id="79" dur="1000" fill="hold"/>
                                        <p:tgtEl>
                                          <p:spTgt spid="7">
                                            <p:graphicEl>
                                              <a:dgm id="{B5B02999-8F6D-2E4F-AE1B-4190E7961C1D}"/>
                                            </p:graphicEl>
                                          </p:spTgt>
                                        </p:tgtEl>
                                        <p:attrNameLst>
                                          <p:attrName>ppt_x</p:attrName>
                                        </p:attrNameLst>
                                      </p:cBhvr>
                                      <p:tavLst>
                                        <p:tav tm="0">
                                          <p:val>
                                            <p:strVal val="#ppt_x"/>
                                          </p:val>
                                        </p:tav>
                                        <p:tav tm="100000">
                                          <p:val>
                                            <p:strVal val="#ppt_x"/>
                                          </p:val>
                                        </p:tav>
                                      </p:tavLst>
                                    </p:anim>
                                    <p:anim calcmode="lin" valueType="num">
                                      <p:cBhvr>
                                        <p:cTn id="80" dur="1000" fill="hold"/>
                                        <p:tgtEl>
                                          <p:spTgt spid="7">
                                            <p:graphicEl>
                                              <a:dgm id="{B5B02999-8F6D-2E4F-AE1B-4190E7961C1D}"/>
                                            </p:graphic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7">
                                            <p:graphicEl>
                                              <a:dgm id="{103539AD-D203-8741-9411-1865E213A5DD}"/>
                                            </p:graphicEl>
                                          </p:spTgt>
                                        </p:tgtEl>
                                        <p:attrNameLst>
                                          <p:attrName>style.visibility</p:attrName>
                                        </p:attrNameLst>
                                      </p:cBhvr>
                                      <p:to>
                                        <p:strVal val="visible"/>
                                      </p:to>
                                    </p:set>
                                    <p:animEffect transition="in" filter="fade">
                                      <p:cBhvr>
                                        <p:cTn id="83" dur="1000"/>
                                        <p:tgtEl>
                                          <p:spTgt spid="7">
                                            <p:graphicEl>
                                              <a:dgm id="{103539AD-D203-8741-9411-1865E213A5DD}"/>
                                            </p:graphicEl>
                                          </p:spTgt>
                                        </p:tgtEl>
                                      </p:cBhvr>
                                    </p:animEffect>
                                    <p:anim calcmode="lin" valueType="num">
                                      <p:cBhvr>
                                        <p:cTn id="84" dur="1000" fill="hold"/>
                                        <p:tgtEl>
                                          <p:spTgt spid="7">
                                            <p:graphicEl>
                                              <a:dgm id="{103539AD-D203-8741-9411-1865E213A5DD}"/>
                                            </p:graphicEl>
                                          </p:spTgt>
                                        </p:tgtEl>
                                        <p:attrNameLst>
                                          <p:attrName>ppt_x</p:attrName>
                                        </p:attrNameLst>
                                      </p:cBhvr>
                                      <p:tavLst>
                                        <p:tav tm="0">
                                          <p:val>
                                            <p:strVal val="#ppt_x"/>
                                          </p:val>
                                        </p:tav>
                                        <p:tav tm="100000">
                                          <p:val>
                                            <p:strVal val="#ppt_x"/>
                                          </p:val>
                                        </p:tav>
                                      </p:tavLst>
                                    </p:anim>
                                    <p:anim calcmode="lin" valueType="num">
                                      <p:cBhvr>
                                        <p:cTn id="85" dur="1000" fill="hold"/>
                                        <p:tgtEl>
                                          <p:spTgt spid="7">
                                            <p:graphicEl>
                                              <a:dgm id="{103539AD-D203-8741-9411-1865E213A5DD}"/>
                                            </p:graphicEl>
                                          </p:spTgt>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7">
                                            <p:graphicEl>
                                              <a:dgm id="{D95A54F8-EC0A-F544-AFAE-9E47044BEDBF}"/>
                                            </p:graphicEl>
                                          </p:spTgt>
                                        </p:tgtEl>
                                        <p:attrNameLst>
                                          <p:attrName>style.visibility</p:attrName>
                                        </p:attrNameLst>
                                      </p:cBhvr>
                                      <p:to>
                                        <p:strVal val="visible"/>
                                      </p:to>
                                    </p:set>
                                    <p:animEffect transition="in" filter="fade">
                                      <p:cBhvr>
                                        <p:cTn id="88" dur="1000"/>
                                        <p:tgtEl>
                                          <p:spTgt spid="7">
                                            <p:graphicEl>
                                              <a:dgm id="{D95A54F8-EC0A-F544-AFAE-9E47044BEDBF}"/>
                                            </p:graphicEl>
                                          </p:spTgt>
                                        </p:tgtEl>
                                      </p:cBhvr>
                                    </p:animEffect>
                                    <p:anim calcmode="lin" valueType="num">
                                      <p:cBhvr>
                                        <p:cTn id="89" dur="1000" fill="hold"/>
                                        <p:tgtEl>
                                          <p:spTgt spid="7">
                                            <p:graphicEl>
                                              <a:dgm id="{D95A54F8-EC0A-F544-AFAE-9E47044BEDBF}"/>
                                            </p:graphicEl>
                                          </p:spTgt>
                                        </p:tgtEl>
                                        <p:attrNameLst>
                                          <p:attrName>ppt_x</p:attrName>
                                        </p:attrNameLst>
                                      </p:cBhvr>
                                      <p:tavLst>
                                        <p:tav tm="0">
                                          <p:val>
                                            <p:strVal val="#ppt_x"/>
                                          </p:val>
                                        </p:tav>
                                        <p:tav tm="100000">
                                          <p:val>
                                            <p:strVal val="#ppt_x"/>
                                          </p:val>
                                        </p:tav>
                                      </p:tavLst>
                                    </p:anim>
                                    <p:anim calcmode="lin" valueType="num">
                                      <p:cBhvr>
                                        <p:cTn id="90" dur="1000" fill="hold"/>
                                        <p:tgtEl>
                                          <p:spTgt spid="7">
                                            <p:graphicEl>
                                              <a:dgm id="{D95A54F8-EC0A-F544-AFAE-9E47044BEDBF}"/>
                                            </p:graphicEl>
                                          </p:spTgt>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7">
                                            <p:graphicEl>
                                              <a:dgm id="{FD3E4E3A-4CF4-8744-A15B-42149C66A92C}"/>
                                            </p:graphicEl>
                                          </p:spTgt>
                                        </p:tgtEl>
                                        <p:attrNameLst>
                                          <p:attrName>style.visibility</p:attrName>
                                        </p:attrNameLst>
                                      </p:cBhvr>
                                      <p:to>
                                        <p:strVal val="visible"/>
                                      </p:to>
                                    </p:set>
                                    <p:animEffect transition="in" filter="fade">
                                      <p:cBhvr>
                                        <p:cTn id="93" dur="1000"/>
                                        <p:tgtEl>
                                          <p:spTgt spid="7">
                                            <p:graphicEl>
                                              <a:dgm id="{FD3E4E3A-4CF4-8744-A15B-42149C66A92C}"/>
                                            </p:graphicEl>
                                          </p:spTgt>
                                        </p:tgtEl>
                                      </p:cBhvr>
                                    </p:animEffect>
                                    <p:anim calcmode="lin" valueType="num">
                                      <p:cBhvr>
                                        <p:cTn id="94" dur="1000" fill="hold"/>
                                        <p:tgtEl>
                                          <p:spTgt spid="7">
                                            <p:graphicEl>
                                              <a:dgm id="{FD3E4E3A-4CF4-8744-A15B-42149C66A92C}"/>
                                            </p:graphicEl>
                                          </p:spTgt>
                                        </p:tgtEl>
                                        <p:attrNameLst>
                                          <p:attrName>ppt_x</p:attrName>
                                        </p:attrNameLst>
                                      </p:cBhvr>
                                      <p:tavLst>
                                        <p:tav tm="0">
                                          <p:val>
                                            <p:strVal val="#ppt_x"/>
                                          </p:val>
                                        </p:tav>
                                        <p:tav tm="100000">
                                          <p:val>
                                            <p:strVal val="#ppt_x"/>
                                          </p:val>
                                        </p:tav>
                                      </p:tavLst>
                                    </p:anim>
                                    <p:anim calcmode="lin" valueType="num">
                                      <p:cBhvr>
                                        <p:cTn id="95" dur="1000" fill="hold"/>
                                        <p:tgtEl>
                                          <p:spTgt spid="7">
                                            <p:graphicEl>
                                              <a:dgm id="{FD3E4E3A-4CF4-8744-A15B-42149C66A92C}"/>
                                            </p:graphicEl>
                                          </p:spTgt>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7">
                                            <p:graphicEl>
                                              <a:dgm id="{5976BDF3-08BD-1444-BDE4-544E1D09468D}"/>
                                            </p:graphicEl>
                                          </p:spTgt>
                                        </p:tgtEl>
                                        <p:attrNameLst>
                                          <p:attrName>style.visibility</p:attrName>
                                        </p:attrNameLst>
                                      </p:cBhvr>
                                      <p:to>
                                        <p:strVal val="visible"/>
                                      </p:to>
                                    </p:set>
                                    <p:animEffect transition="in" filter="fade">
                                      <p:cBhvr>
                                        <p:cTn id="98" dur="1000"/>
                                        <p:tgtEl>
                                          <p:spTgt spid="7">
                                            <p:graphicEl>
                                              <a:dgm id="{5976BDF3-08BD-1444-BDE4-544E1D09468D}"/>
                                            </p:graphicEl>
                                          </p:spTgt>
                                        </p:tgtEl>
                                      </p:cBhvr>
                                    </p:animEffect>
                                    <p:anim calcmode="lin" valueType="num">
                                      <p:cBhvr>
                                        <p:cTn id="99" dur="1000" fill="hold"/>
                                        <p:tgtEl>
                                          <p:spTgt spid="7">
                                            <p:graphicEl>
                                              <a:dgm id="{5976BDF3-08BD-1444-BDE4-544E1D09468D}"/>
                                            </p:graphicEl>
                                          </p:spTgt>
                                        </p:tgtEl>
                                        <p:attrNameLst>
                                          <p:attrName>ppt_x</p:attrName>
                                        </p:attrNameLst>
                                      </p:cBhvr>
                                      <p:tavLst>
                                        <p:tav tm="0">
                                          <p:val>
                                            <p:strVal val="#ppt_x"/>
                                          </p:val>
                                        </p:tav>
                                        <p:tav tm="100000">
                                          <p:val>
                                            <p:strVal val="#ppt_x"/>
                                          </p:val>
                                        </p:tav>
                                      </p:tavLst>
                                    </p:anim>
                                    <p:anim calcmode="lin" valueType="num">
                                      <p:cBhvr>
                                        <p:cTn id="100" dur="1000" fill="hold"/>
                                        <p:tgtEl>
                                          <p:spTgt spid="7">
                                            <p:graphicEl>
                                              <a:dgm id="{5976BDF3-08BD-1444-BDE4-544E1D09468D}"/>
                                            </p:graphicEl>
                                          </p:spTgt>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fade">
                                      <p:cBhvr>
                                        <p:cTn id="103" dur="1000"/>
                                        <p:tgtEl>
                                          <p:spTgt spid="15"/>
                                        </p:tgtEl>
                                      </p:cBhvr>
                                    </p:animEffect>
                                    <p:anim calcmode="lin" valueType="num">
                                      <p:cBhvr>
                                        <p:cTn id="104" dur="1000" fill="hold"/>
                                        <p:tgtEl>
                                          <p:spTgt spid="15"/>
                                        </p:tgtEl>
                                        <p:attrNameLst>
                                          <p:attrName>ppt_x</p:attrName>
                                        </p:attrNameLst>
                                      </p:cBhvr>
                                      <p:tavLst>
                                        <p:tav tm="0">
                                          <p:val>
                                            <p:strVal val="#ppt_x"/>
                                          </p:val>
                                        </p:tav>
                                        <p:tav tm="100000">
                                          <p:val>
                                            <p:strVal val="#ppt_x"/>
                                          </p:val>
                                        </p:tav>
                                      </p:tavLst>
                                    </p:anim>
                                    <p:anim calcmode="lin" valueType="num">
                                      <p:cBhvr>
                                        <p:cTn id="10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3"/>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16"/>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AtOnce"/>
        </p:bldSub>
      </p:bldGraphic>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48F39E-9C37-485F-AC97-16BB4BDF9F49}" type="slidenum">
              <a:rPr kumimoji="0" lang="en-US" smtClean="0"/>
              <a:t>15</a:t>
            </a:fld>
            <a:endParaRPr kumimoji="0" lang="en-US" dirty="0"/>
          </a:p>
        </p:txBody>
      </p:sp>
      <p:graphicFrame>
        <p:nvGraphicFramePr>
          <p:cNvPr id="7" name="Diagram 6"/>
          <p:cNvGraphicFramePr/>
          <p:nvPr>
            <p:extLst>
              <p:ext uri="{D42A27DB-BD31-4B8C-83A1-F6EECF244321}">
                <p14:modId xmlns:p14="http://schemas.microsoft.com/office/powerpoint/2010/main" val="4110819402"/>
              </p:ext>
            </p:extLst>
          </p:nvPr>
        </p:nvGraphicFramePr>
        <p:xfrm>
          <a:off x="406400" y="101600"/>
          <a:ext cx="11511280" cy="637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908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F47DF57A-9247-5F40-B443-6734AD7643B5}"/>
                                            </p:graphicEl>
                                          </p:spTgt>
                                        </p:tgtEl>
                                        <p:attrNameLst>
                                          <p:attrName>style.visibility</p:attrName>
                                        </p:attrNameLst>
                                      </p:cBhvr>
                                      <p:to>
                                        <p:strVal val="visible"/>
                                      </p:to>
                                    </p:set>
                                    <p:anim calcmode="lin" valueType="num">
                                      <p:cBhvr additive="base">
                                        <p:cTn id="7" dur="1000" fill="hold"/>
                                        <p:tgtEl>
                                          <p:spTgt spid="7">
                                            <p:graphicEl>
                                              <a:dgm id="{F47DF57A-9247-5F40-B443-6734AD7643B5}"/>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graphicEl>
                                              <a:dgm id="{F47DF57A-9247-5F40-B443-6734AD7643B5}"/>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graphicEl>
                                              <a:dgm id="{B98937C7-0E6D-404A-84A4-EF4547F2BD83}"/>
                                            </p:graphicEl>
                                          </p:spTgt>
                                        </p:tgtEl>
                                        <p:attrNameLst>
                                          <p:attrName>style.visibility</p:attrName>
                                        </p:attrNameLst>
                                      </p:cBhvr>
                                      <p:to>
                                        <p:strVal val="visible"/>
                                      </p:to>
                                    </p:set>
                                    <p:anim calcmode="lin" valueType="num">
                                      <p:cBhvr additive="base">
                                        <p:cTn id="11" dur="1000" fill="hold"/>
                                        <p:tgtEl>
                                          <p:spTgt spid="7">
                                            <p:graphicEl>
                                              <a:dgm id="{B98937C7-0E6D-404A-84A4-EF4547F2BD83}"/>
                                            </p:graphicEl>
                                          </p:spTgt>
                                        </p:tgtEl>
                                        <p:attrNameLst>
                                          <p:attrName>ppt_x</p:attrName>
                                        </p:attrNameLst>
                                      </p:cBhvr>
                                      <p:tavLst>
                                        <p:tav tm="0">
                                          <p:val>
                                            <p:strVal val="#ppt_x"/>
                                          </p:val>
                                        </p:tav>
                                        <p:tav tm="100000">
                                          <p:val>
                                            <p:strVal val="#ppt_x"/>
                                          </p:val>
                                        </p:tav>
                                      </p:tavLst>
                                    </p:anim>
                                    <p:anim calcmode="lin" valueType="num">
                                      <p:cBhvr additive="base">
                                        <p:cTn id="12" dur="1000" fill="hold"/>
                                        <p:tgtEl>
                                          <p:spTgt spid="7">
                                            <p:graphicEl>
                                              <a:dgm id="{B98937C7-0E6D-404A-84A4-EF4547F2BD83}"/>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graphicEl>
                                              <a:dgm id="{0F6C3321-A7C6-D949-A8C9-9E326DB11556}"/>
                                            </p:graphicEl>
                                          </p:spTgt>
                                        </p:tgtEl>
                                        <p:attrNameLst>
                                          <p:attrName>style.visibility</p:attrName>
                                        </p:attrNameLst>
                                      </p:cBhvr>
                                      <p:to>
                                        <p:strVal val="visible"/>
                                      </p:to>
                                    </p:set>
                                    <p:anim calcmode="lin" valueType="num">
                                      <p:cBhvr additive="base">
                                        <p:cTn id="15" dur="1000" fill="hold"/>
                                        <p:tgtEl>
                                          <p:spTgt spid="7">
                                            <p:graphicEl>
                                              <a:dgm id="{0F6C3321-A7C6-D949-A8C9-9E326DB11556}"/>
                                            </p:graphicEl>
                                          </p:spTgt>
                                        </p:tgtEl>
                                        <p:attrNameLst>
                                          <p:attrName>ppt_x</p:attrName>
                                        </p:attrNameLst>
                                      </p:cBhvr>
                                      <p:tavLst>
                                        <p:tav tm="0">
                                          <p:val>
                                            <p:strVal val="#ppt_x"/>
                                          </p:val>
                                        </p:tav>
                                        <p:tav tm="100000">
                                          <p:val>
                                            <p:strVal val="#ppt_x"/>
                                          </p:val>
                                        </p:tav>
                                      </p:tavLst>
                                    </p:anim>
                                    <p:anim calcmode="lin" valueType="num">
                                      <p:cBhvr additive="base">
                                        <p:cTn id="16" dur="1000" fill="hold"/>
                                        <p:tgtEl>
                                          <p:spTgt spid="7">
                                            <p:graphicEl>
                                              <a:dgm id="{0F6C3321-A7C6-D949-A8C9-9E326DB11556}"/>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graphicEl>
                                              <a:dgm id="{318C2C9E-3C5F-A943-82C6-53511CBCF93B}"/>
                                            </p:graphicEl>
                                          </p:spTgt>
                                        </p:tgtEl>
                                        <p:attrNameLst>
                                          <p:attrName>style.visibility</p:attrName>
                                        </p:attrNameLst>
                                      </p:cBhvr>
                                      <p:to>
                                        <p:strVal val="visible"/>
                                      </p:to>
                                    </p:set>
                                    <p:anim calcmode="lin" valueType="num">
                                      <p:cBhvr additive="base">
                                        <p:cTn id="21" dur="1000" fill="hold"/>
                                        <p:tgtEl>
                                          <p:spTgt spid="7">
                                            <p:graphicEl>
                                              <a:dgm id="{318C2C9E-3C5F-A943-82C6-53511CBCF93B}"/>
                                            </p:graphicEl>
                                          </p:spTgt>
                                        </p:tgtEl>
                                        <p:attrNameLst>
                                          <p:attrName>ppt_x</p:attrName>
                                        </p:attrNameLst>
                                      </p:cBhvr>
                                      <p:tavLst>
                                        <p:tav tm="0">
                                          <p:val>
                                            <p:strVal val="#ppt_x"/>
                                          </p:val>
                                        </p:tav>
                                        <p:tav tm="100000">
                                          <p:val>
                                            <p:strVal val="#ppt_x"/>
                                          </p:val>
                                        </p:tav>
                                      </p:tavLst>
                                    </p:anim>
                                    <p:anim calcmode="lin" valueType="num">
                                      <p:cBhvr additive="base">
                                        <p:cTn id="22" dur="1000" fill="hold"/>
                                        <p:tgtEl>
                                          <p:spTgt spid="7">
                                            <p:graphicEl>
                                              <a:dgm id="{318C2C9E-3C5F-A943-82C6-53511CBCF93B}"/>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graphicEl>
                                              <a:dgm id="{04EC6EA1-D616-2B46-98E4-9A5237605A59}"/>
                                            </p:graphicEl>
                                          </p:spTgt>
                                        </p:tgtEl>
                                        <p:attrNameLst>
                                          <p:attrName>style.visibility</p:attrName>
                                        </p:attrNameLst>
                                      </p:cBhvr>
                                      <p:to>
                                        <p:strVal val="visible"/>
                                      </p:to>
                                    </p:set>
                                    <p:anim calcmode="lin" valueType="num">
                                      <p:cBhvr additive="base">
                                        <p:cTn id="25" dur="1000" fill="hold"/>
                                        <p:tgtEl>
                                          <p:spTgt spid="7">
                                            <p:graphicEl>
                                              <a:dgm id="{04EC6EA1-D616-2B46-98E4-9A5237605A59}"/>
                                            </p:graphicEl>
                                          </p:spTgt>
                                        </p:tgtEl>
                                        <p:attrNameLst>
                                          <p:attrName>ppt_x</p:attrName>
                                        </p:attrNameLst>
                                      </p:cBhvr>
                                      <p:tavLst>
                                        <p:tav tm="0">
                                          <p:val>
                                            <p:strVal val="#ppt_x"/>
                                          </p:val>
                                        </p:tav>
                                        <p:tav tm="100000">
                                          <p:val>
                                            <p:strVal val="#ppt_x"/>
                                          </p:val>
                                        </p:tav>
                                      </p:tavLst>
                                    </p:anim>
                                    <p:anim calcmode="lin" valueType="num">
                                      <p:cBhvr additive="base">
                                        <p:cTn id="26" dur="1000" fill="hold"/>
                                        <p:tgtEl>
                                          <p:spTgt spid="7">
                                            <p:graphicEl>
                                              <a:dgm id="{04EC6EA1-D616-2B46-98E4-9A5237605A59}"/>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graphicEl>
                                              <a:dgm id="{5C2DF56F-ADE7-9043-B99E-BBBF13AB40BC}"/>
                                            </p:graphicEl>
                                          </p:spTgt>
                                        </p:tgtEl>
                                        <p:attrNameLst>
                                          <p:attrName>style.visibility</p:attrName>
                                        </p:attrNameLst>
                                      </p:cBhvr>
                                      <p:to>
                                        <p:strVal val="visible"/>
                                      </p:to>
                                    </p:set>
                                    <p:anim calcmode="lin" valueType="num">
                                      <p:cBhvr additive="base">
                                        <p:cTn id="29" dur="1000" fill="hold"/>
                                        <p:tgtEl>
                                          <p:spTgt spid="7">
                                            <p:graphicEl>
                                              <a:dgm id="{5C2DF56F-ADE7-9043-B99E-BBBF13AB40BC}"/>
                                            </p:graphicEl>
                                          </p:spTgt>
                                        </p:tgtEl>
                                        <p:attrNameLst>
                                          <p:attrName>ppt_x</p:attrName>
                                        </p:attrNameLst>
                                      </p:cBhvr>
                                      <p:tavLst>
                                        <p:tav tm="0">
                                          <p:val>
                                            <p:strVal val="#ppt_x"/>
                                          </p:val>
                                        </p:tav>
                                        <p:tav tm="100000">
                                          <p:val>
                                            <p:strVal val="#ppt_x"/>
                                          </p:val>
                                        </p:tav>
                                      </p:tavLst>
                                    </p:anim>
                                    <p:anim calcmode="lin" valueType="num">
                                      <p:cBhvr additive="base">
                                        <p:cTn id="30" dur="1000" fill="hold"/>
                                        <p:tgtEl>
                                          <p:spTgt spid="7">
                                            <p:graphicEl>
                                              <a:dgm id="{5C2DF56F-ADE7-9043-B99E-BBBF13AB40BC}"/>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graphicEl>
                                              <a:dgm id="{384E12BA-3E22-9F43-BE75-D89F5FC430F7}"/>
                                            </p:graphicEl>
                                          </p:spTgt>
                                        </p:tgtEl>
                                        <p:attrNameLst>
                                          <p:attrName>style.visibility</p:attrName>
                                        </p:attrNameLst>
                                      </p:cBhvr>
                                      <p:to>
                                        <p:strVal val="visible"/>
                                      </p:to>
                                    </p:set>
                                    <p:anim calcmode="lin" valueType="num">
                                      <p:cBhvr additive="base">
                                        <p:cTn id="33" dur="1000" fill="hold"/>
                                        <p:tgtEl>
                                          <p:spTgt spid="7">
                                            <p:graphicEl>
                                              <a:dgm id="{384E12BA-3E22-9F43-BE75-D89F5FC430F7}"/>
                                            </p:graphicEl>
                                          </p:spTgt>
                                        </p:tgtEl>
                                        <p:attrNameLst>
                                          <p:attrName>ppt_x</p:attrName>
                                        </p:attrNameLst>
                                      </p:cBhvr>
                                      <p:tavLst>
                                        <p:tav tm="0">
                                          <p:val>
                                            <p:strVal val="#ppt_x"/>
                                          </p:val>
                                        </p:tav>
                                        <p:tav tm="100000">
                                          <p:val>
                                            <p:strVal val="#ppt_x"/>
                                          </p:val>
                                        </p:tav>
                                      </p:tavLst>
                                    </p:anim>
                                    <p:anim calcmode="lin" valueType="num">
                                      <p:cBhvr additive="base">
                                        <p:cTn id="34" dur="1000" fill="hold"/>
                                        <p:tgtEl>
                                          <p:spTgt spid="7">
                                            <p:graphicEl>
                                              <a:dgm id="{384E12BA-3E22-9F43-BE75-D89F5FC430F7}"/>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graphicEl>
                                              <a:dgm id="{76FAC05D-3046-E541-8564-142784254820}"/>
                                            </p:graphicEl>
                                          </p:spTgt>
                                        </p:tgtEl>
                                        <p:attrNameLst>
                                          <p:attrName>style.visibility</p:attrName>
                                        </p:attrNameLst>
                                      </p:cBhvr>
                                      <p:to>
                                        <p:strVal val="visible"/>
                                      </p:to>
                                    </p:set>
                                    <p:anim calcmode="lin" valueType="num">
                                      <p:cBhvr additive="base">
                                        <p:cTn id="37" dur="1000" fill="hold"/>
                                        <p:tgtEl>
                                          <p:spTgt spid="7">
                                            <p:graphicEl>
                                              <a:dgm id="{76FAC05D-3046-E541-8564-142784254820}"/>
                                            </p:graphicEl>
                                          </p:spTgt>
                                        </p:tgtEl>
                                        <p:attrNameLst>
                                          <p:attrName>ppt_x</p:attrName>
                                        </p:attrNameLst>
                                      </p:cBhvr>
                                      <p:tavLst>
                                        <p:tav tm="0">
                                          <p:val>
                                            <p:strVal val="#ppt_x"/>
                                          </p:val>
                                        </p:tav>
                                        <p:tav tm="100000">
                                          <p:val>
                                            <p:strVal val="#ppt_x"/>
                                          </p:val>
                                        </p:tav>
                                      </p:tavLst>
                                    </p:anim>
                                    <p:anim calcmode="lin" valueType="num">
                                      <p:cBhvr additive="base">
                                        <p:cTn id="38" dur="1000" fill="hold"/>
                                        <p:tgtEl>
                                          <p:spTgt spid="7">
                                            <p:graphicEl>
                                              <a:dgm id="{76FAC05D-3046-E541-8564-142784254820}"/>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graphicEl>
                                              <a:dgm id="{C585E7D0-E93E-A54B-AFD7-70A23A0A019A}"/>
                                            </p:graphicEl>
                                          </p:spTgt>
                                        </p:tgtEl>
                                        <p:attrNameLst>
                                          <p:attrName>style.visibility</p:attrName>
                                        </p:attrNameLst>
                                      </p:cBhvr>
                                      <p:to>
                                        <p:strVal val="visible"/>
                                      </p:to>
                                    </p:set>
                                    <p:anim calcmode="lin" valueType="num">
                                      <p:cBhvr additive="base">
                                        <p:cTn id="41" dur="1000" fill="hold"/>
                                        <p:tgtEl>
                                          <p:spTgt spid="7">
                                            <p:graphicEl>
                                              <a:dgm id="{C585E7D0-E93E-A54B-AFD7-70A23A0A019A}"/>
                                            </p:graphicEl>
                                          </p:spTgt>
                                        </p:tgtEl>
                                        <p:attrNameLst>
                                          <p:attrName>ppt_x</p:attrName>
                                        </p:attrNameLst>
                                      </p:cBhvr>
                                      <p:tavLst>
                                        <p:tav tm="0">
                                          <p:val>
                                            <p:strVal val="#ppt_x"/>
                                          </p:val>
                                        </p:tav>
                                        <p:tav tm="100000">
                                          <p:val>
                                            <p:strVal val="#ppt_x"/>
                                          </p:val>
                                        </p:tav>
                                      </p:tavLst>
                                    </p:anim>
                                    <p:anim calcmode="lin" valueType="num">
                                      <p:cBhvr additive="base">
                                        <p:cTn id="42" dur="1000" fill="hold"/>
                                        <p:tgtEl>
                                          <p:spTgt spid="7">
                                            <p:graphicEl>
                                              <a:dgm id="{C585E7D0-E93E-A54B-AFD7-70A23A0A019A}"/>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graphicEl>
                                              <a:dgm id="{76365084-40A9-D241-BBD9-0DD1717BED8B}"/>
                                            </p:graphicEl>
                                          </p:spTgt>
                                        </p:tgtEl>
                                        <p:attrNameLst>
                                          <p:attrName>style.visibility</p:attrName>
                                        </p:attrNameLst>
                                      </p:cBhvr>
                                      <p:to>
                                        <p:strVal val="visible"/>
                                      </p:to>
                                    </p:set>
                                    <p:anim calcmode="lin" valueType="num">
                                      <p:cBhvr additive="base">
                                        <p:cTn id="47" dur="1000" fill="hold"/>
                                        <p:tgtEl>
                                          <p:spTgt spid="7">
                                            <p:graphicEl>
                                              <a:dgm id="{76365084-40A9-D241-BBD9-0DD1717BED8B}"/>
                                            </p:graphicEl>
                                          </p:spTgt>
                                        </p:tgtEl>
                                        <p:attrNameLst>
                                          <p:attrName>ppt_x</p:attrName>
                                        </p:attrNameLst>
                                      </p:cBhvr>
                                      <p:tavLst>
                                        <p:tav tm="0">
                                          <p:val>
                                            <p:strVal val="#ppt_x"/>
                                          </p:val>
                                        </p:tav>
                                        <p:tav tm="100000">
                                          <p:val>
                                            <p:strVal val="#ppt_x"/>
                                          </p:val>
                                        </p:tav>
                                      </p:tavLst>
                                    </p:anim>
                                    <p:anim calcmode="lin" valueType="num">
                                      <p:cBhvr additive="base">
                                        <p:cTn id="48" dur="1000" fill="hold"/>
                                        <p:tgtEl>
                                          <p:spTgt spid="7">
                                            <p:graphicEl>
                                              <a:dgm id="{76365084-40A9-D241-BBD9-0DD1717BED8B}"/>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
                                            <p:graphicEl>
                                              <a:dgm id="{84E7E0D3-DF43-384A-8180-4535EA5598CD}"/>
                                            </p:graphicEl>
                                          </p:spTgt>
                                        </p:tgtEl>
                                        <p:attrNameLst>
                                          <p:attrName>style.visibility</p:attrName>
                                        </p:attrNameLst>
                                      </p:cBhvr>
                                      <p:to>
                                        <p:strVal val="visible"/>
                                      </p:to>
                                    </p:set>
                                    <p:anim calcmode="lin" valueType="num">
                                      <p:cBhvr additive="base">
                                        <p:cTn id="51" dur="1000" fill="hold"/>
                                        <p:tgtEl>
                                          <p:spTgt spid="7">
                                            <p:graphicEl>
                                              <a:dgm id="{84E7E0D3-DF43-384A-8180-4535EA5598CD}"/>
                                            </p:graphicEl>
                                          </p:spTgt>
                                        </p:tgtEl>
                                        <p:attrNameLst>
                                          <p:attrName>ppt_x</p:attrName>
                                        </p:attrNameLst>
                                      </p:cBhvr>
                                      <p:tavLst>
                                        <p:tav tm="0">
                                          <p:val>
                                            <p:strVal val="#ppt_x"/>
                                          </p:val>
                                        </p:tav>
                                        <p:tav tm="100000">
                                          <p:val>
                                            <p:strVal val="#ppt_x"/>
                                          </p:val>
                                        </p:tav>
                                      </p:tavLst>
                                    </p:anim>
                                    <p:anim calcmode="lin" valueType="num">
                                      <p:cBhvr additive="base">
                                        <p:cTn id="52" dur="1000" fill="hold"/>
                                        <p:tgtEl>
                                          <p:spTgt spid="7">
                                            <p:graphicEl>
                                              <a:dgm id="{84E7E0D3-DF43-384A-8180-4535EA5598CD}"/>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
                                            <p:graphicEl>
                                              <a:dgm id="{66B871D3-5D45-1347-BA2D-EBD0999D0887}"/>
                                            </p:graphicEl>
                                          </p:spTgt>
                                        </p:tgtEl>
                                        <p:attrNameLst>
                                          <p:attrName>style.visibility</p:attrName>
                                        </p:attrNameLst>
                                      </p:cBhvr>
                                      <p:to>
                                        <p:strVal val="visible"/>
                                      </p:to>
                                    </p:set>
                                    <p:anim calcmode="lin" valueType="num">
                                      <p:cBhvr additive="base">
                                        <p:cTn id="55" dur="1000" fill="hold"/>
                                        <p:tgtEl>
                                          <p:spTgt spid="7">
                                            <p:graphicEl>
                                              <a:dgm id="{66B871D3-5D45-1347-BA2D-EBD0999D0887}"/>
                                            </p:graphicEl>
                                          </p:spTgt>
                                        </p:tgtEl>
                                        <p:attrNameLst>
                                          <p:attrName>ppt_x</p:attrName>
                                        </p:attrNameLst>
                                      </p:cBhvr>
                                      <p:tavLst>
                                        <p:tav tm="0">
                                          <p:val>
                                            <p:strVal val="#ppt_x"/>
                                          </p:val>
                                        </p:tav>
                                        <p:tav tm="100000">
                                          <p:val>
                                            <p:strVal val="#ppt_x"/>
                                          </p:val>
                                        </p:tav>
                                      </p:tavLst>
                                    </p:anim>
                                    <p:anim calcmode="lin" valueType="num">
                                      <p:cBhvr additive="base">
                                        <p:cTn id="56" dur="1000" fill="hold"/>
                                        <p:tgtEl>
                                          <p:spTgt spid="7">
                                            <p:graphicEl>
                                              <a:dgm id="{66B871D3-5D45-1347-BA2D-EBD0999D0887}"/>
                                            </p:graphic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
                                            <p:graphicEl>
                                              <a:dgm id="{B4978374-F4F3-6740-BA67-6D086236EA5E}"/>
                                            </p:graphicEl>
                                          </p:spTgt>
                                        </p:tgtEl>
                                        <p:attrNameLst>
                                          <p:attrName>style.visibility</p:attrName>
                                        </p:attrNameLst>
                                      </p:cBhvr>
                                      <p:to>
                                        <p:strVal val="visible"/>
                                      </p:to>
                                    </p:set>
                                    <p:anim calcmode="lin" valueType="num">
                                      <p:cBhvr additive="base">
                                        <p:cTn id="59" dur="1000" fill="hold"/>
                                        <p:tgtEl>
                                          <p:spTgt spid="7">
                                            <p:graphicEl>
                                              <a:dgm id="{B4978374-F4F3-6740-BA67-6D086236EA5E}"/>
                                            </p:graphicEl>
                                          </p:spTgt>
                                        </p:tgtEl>
                                        <p:attrNameLst>
                                          <p:attrName>ppt_x</p:attrName>
                                        </p:attrNameLst>
                                      </p:cBhvr>
                                      <p:tavLst>
                                        <p:tav tm="0">
                                          <p:val>
                                            <p:strVal val="#ppt_x"/>
                                          </p:val>
                                        </p:tav>
                                        <p:tav tm="100000">
                                          <p:val>
                                            <p:strVal val="#ppt_x"/>
                                          </p:val>
                                        </p:tav>
                                      </p:tavLst>
                                    </p:anim>
                                    <p:anim calcmode="lin" valueType="num">
                                      <p:cBhvr additive="base">
                                        <p:cTn id="60" dur="1000" fill="hold"/>
                                        <p:tgtEl>
                                          <p:spTgt spid="7">
                                            <p:graphicEl>
                                              <a:dgm id="{B4978374-F4F3-6740-BA67-6D086236EA5E}"/>
                                            </p:graphic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
                                            <p:graphicEl>
                                              <a:dgm id="{24DB1764-15A7-DF44-BBA3-A031E57A4F57}"/>
                                            </p:graphicEl>
                                          </p:spTgt>
                                        </p:tgtEl>
                                        <p:attrNameLst>
                                          <p:attrName>style.visibility</p:attrName>
                                        </p:attrNameLst>
                                      </p:cBhvr>
                                      <p:to>
                                        <p:strVal val="visible"/>
                                      </p:to>
                                    </p:set>
                                    <p:anim calcmode="lin" valueType="num">
                                      <p:cBhvr additive="base">
                                        <p:cTn id="63" dur="1000" fill="hold"/>
                                        <p:tgtEl>
                                          <p:spTgt spid="7">
                                            <p:graphicEl>
                                              <a:dgm id="{24DB1764-15A7-DF44-BBA3-A031E57A4F57}"/>
                                            </p:graphicEl>
                                          </p:spTgt>
                                        </p:tgtEl>
                                        <p:attrNameLst>
                                          <p:attrName>ppt_x</p:attrName>
                                        </p:attrNameLst>
                                      </p:cBhvr>
                                      <p:tavLst>
                                        <p:tav tm="0">
                                          <p:val>
                                            <p:strVal val="#ppt_x"/>
                                          </p:val>
                                        </p:tav>
                                        <p:tav tm="100000">
                                          <p:val>
                                            <p:strVal val="#ppt_x"/>
                                          </p:val>
                                        </p:tav>
                                      </p:tavLst>
                                    </p:anim>
                                    <p:anim calcmode="lin" valueType="num">
                                      <p:cBhvr additive="base">
                                        <p:cTn id="64" dur="1000" fill="hold"/>
                                        <p:tgtEl>
                                          <p:spTgt spid="7">
                                            <p:graphicEl>
                                              <a:dgm id="{24DB1764-15A7-DF44-BBA3-A031E57A4F57}"/>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
                                            <p:graphicEl>
                                              <a:dgm id="{6D54CB5A-DC54-1342-9BFE-392FFEE8B425}"/>
                                            </p:graphicEl>
                                          </p:spTgt>
                                        </p:tgtEl>
                                        <p:attrNameLst>
                                          <p:attrName>style.visibility</p:attrName>
                                        </p:attrNameLst>
                                      </p:cBhvr>
                                      <p:to>
                                        <p:strVal val="visible"/>
                                      </p:to>
                                    </p:set>
                                    <p:anim calcmode="lin" valueType="num">
                                      <p:cBhvr additive="base">
                                        <p:cTn id="67" dur="1000" fill="hold"/>
                                        <p:tgtEl>
                                          <p:spTgt spid="7">
                                            <p:graphicEl>
                                              <a:dgm id="{6D54CB5A-DC54-1342-9BFE-392FFEE8B425}"/>
                                            </p:graphicEl>
                                          </p:spTgt>
                                        </p:tgtEl>
                                        <p:attrNameLst>
                                          <p:attrName>ppt_x</p:attrName>
                                        </p:attrNameLst>
                                      </p:cBhvr>
                                      <p:tavLst>
                                        <p:tav tm="0">
                                          <p:val>
                                            <p:strVal val="#ppt_x"/>
                                          </p:val>
                                        </p:tav>
                                        <p:tav tm="100000">
                                          <p:val>
                                            <p:strVal val="#ppt_x"/>
                                          </p:val>
                                        </p:tav>
                                      </p:tavLst>
                                    </p:anim>
                                    <p:anim calcmode="lin" valueType="num">
                                      <p:cBhvr additive="base">
                                        <p:cTn id="68" dur="1000" fill="hold"/>
                                        <p:tgtEl>
                                          <p:spTgt spid="7">
                                            <p:graphicEl>
                                              <a:dgm id="{6D54CB5A-DC54-1342-9BFE-392FFEE8B425}"/>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graphicEl>
                                              <a:dgm id="{FF6D3EB2-FAA0-674A-BDEF-12206B6E63AA}"/>
                                            </p:graphicEl>
                                          </p:spTgt>
                                        </p:tgtEl>
                                        <p:attrNameLst>
                                          <p:attrName>style.visibility</p:attrName>
                                        </p:attrNameLst>
                                      </p:cBhvr>
                                      <p:to>
                                        <p:strVal val="visible"/>
                                      </p:to>
                                    </p:set>
                                    <p:anim calcmode="lin" valueType="num">
                                      <p:cBhvr additive="base">
                                        <p:cTn id="73" dur="1000" fill="hold"/>
                                        <p:tgtEl>
                                          <p:spTgt spid="7">
                                            <p:graphicEl>
                                              <a:dgm id="{FF6D3EB2-FAA0-674A-BDEF-12206B6E63AA}"/>
                                            </p:graphicEl>
                                          </p:spTgt>
                                        </p:tgtEl>
                                        <p:attrNameLst>
                                          <p:attrName>ppt_x</p:attrName>
                                        </p:attrNameLst>
                                      </p:cBhvr>
                                      <p:tavLst>
                                        <p:tav tm="0">
                                          <p:val>
                                            <p:strVal val="#ppt_x"/>
                                          </p:val>
                                        </p:tav>
                                        <p:tav tm="100000">
                                          <p:val>
                                            <p:strVal val="#ppt_x"/>
                                          </p:val>
                                        </p:tav>
                                      </p:tavLst>
                                    </p:anim>
                                    <p:anim calcmode="lin" valueType="num">
                                      <p:cBhvr additive="base">
                                        <p:cTn id="74" dur="1000" fill="hold"/>
                                        <p:tgtEl>
                                          <p:spTgt spid="7">
                                            <p:graphicEl>
                                              <a:dgm id="{FF6D3EB2-FAA0-674A-BDEF-12206B6E63AA}"/>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7">
                                            <p:graphicEl>
                                              <a:dgm id="{1FB42C06-2F98-DC42-B027-D06B91405DA2}"/>
                                            </p:graphicEl>
                                          </p:spTgt>
                                        </p:tgtEl>
                                        <p:attrNameLst>
                                          <p:attrName>style.visibility</p:attrName>
                                        </p:attrNameLst>
                                      </p:cBhvr>
                                      <p:to>
                                        <p:strVal val="visible"/>
                                      </p:to>
                                    </p:set>
                                    <p:anim calcmode="lin" valueType="num">
                                      <p:cBhvr additive="base">
                                        <p:cTn id="77" dur="1000" fill="hold"/>
                                        <p:tgtEl>
                                          <p:spTgt spid="7">
                                            <p:graphicEl>
                                              <a:dgm id="{1FB42C06-2F98-DC42-B027-D06B91405DA2}"/>
                                            </p:graphicEl>
                                          </p:spTgt>
                                        </p:tgtEl>
                                        <p:attrNameLst>
                                          <p:attrName>ppt_x</p:attrName>
                                        </p:attrNameLst>
                                      </p:cBhvr>
                                      <p:tavLst>
                                        <p:tav tm="0">
                                          <p:val>
                                            <p:strVal val="#ppt_x"/>
                                          </p:val>
                                        </p:tav>
                                        <p:tav tm="100000">
                                          <p:val>
                                            <p:strVal val="#ppt_x"/>
                                          </p:val>
                                        </p:tav>
                                      </p:tavLst>
                                    </p:anim>
                                    <p:anim calcmode="lin" valueType="num">
                                      <p:cBhvr additive="base">
                                        <p:cTn id="78" dur="1000" fill="hold"/>
                                        <p:tgtEl>
                                          <p:spTgt spid="7">
                                            <p:graphicEl>
                                              <a:dgm id="{1FB42C06-2F98-DC42-B027-D06B91405DA2}"/>
                                            </p:graphic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7">
                                            <p:graphicEl>
                                              <a:dgm id="{5202F8C9-E64C-8140-ACE4-7BAF43526CB3}"/>
                                            </p:graphicEl>
                                          </p:spTgt>
                                        </p:tgtEl>
                                        <p:attrNameLst>
                                          <p:attrName>style.visibility</p:attrName>
                                        </p:attrNameLst>
                                      </p:cBhvr>
                                      <p:to>
                                        <p:strVal val="visible"/>
                                      </p:to>
                                    </p:set>
                                    <p:anim calcmode="lin" valueType="num">
                                      <p:cBhvr additive="base">
                                        <p:cTn id="81" dur="1000" fill="hold"/>
                                        <p:tgtEl>
                                          <p:spTgt spid="7">
                                            <p:graphicEl>
                                              <a:dgm id="{5202F8C9-E64C-8140-ACE4-7BAF43526CB3}"/>
                                            </p:graphicEl>
                                          </p:spTgt>
                                        </p:tgtEl>
                                        <p:attrNameLst>
                                          <p:attrName>ppt_x</p:attrName>
                                        </p:attrNameLst>
                                      </p:cBhvr>
                                      <p:tavLst>
                                        <p:tav tm="0">
                                          <p:val>
                                            <p:strVal val="#ppt_x"/>
                                          </p:val>
                                        </p:tav>
                                        <p:tav tm="100000">
                                          <p:val>
                                            <p:strVal val="#ppt_x"/>
                                          </p:val>
                                        </p:tav>
                                      </p:tavLst>
                                    </p:anim>
                                    <p:anim calcmode="lin" valueType="num">
                                      <p:cBhvr additive="base">
                                        <p:cTn id="82" dur="1000" fill="hold"/>
                                        <p:tgtEl>
                                          <p:spTgt spid="7">
                                            <p:graphicEl>
                                              <a:dgm id="{5202F8C9-E64C-8140-ACE4-7BAF43526CB3}"/>
                                            </p:graphic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7">
                                            <p:graphicEl>
                                              <a:dgm id="{D94438FF-6B0C-2C44-A1DB-61FA3AD4257C}"/>
                                            </p:graphicEl>
                                          </p:spTgt>
                                        </p:tgtEl>
                                        <p:attrNameLst>
                                          <p:attrName>style.visibility</p:attrName>
                                        </p:attrNameLst>
                                      </p:cBhvr>
                                      <p:to>
                                        <p:strVal val="visible"/>
                                      </p:to>
                                    </p:set>
                                    <p:anim calcmode="lin" valueType="num">
                                      <p:cBhvr additive="base">
                                        <p:cTn id="85" dur="1000" fill="hold"/>
                                        <p:tgtEl>
                                          <p:spTgt spid="7">
                                            <p:graphicEl>
                                              <a:dgm id="{D94438FF-6B0C-2C44-A1DB-61FA3AD4257C}"/>
                                            </p:graphicEl>
                                          </p:spTgt>
                                        </p:tgtEl>
                                        <p:attrNameLst>
                                          <p:attrName>ppt_x</p:attrName>
                                        </p:attrNameLst>
                                      </p:cBhvr>
                                      <p:tavLst>
                                        <p:tav tm="0">
                                          <p:val>
                                            <p:strVal val="#ppt_x"/>
                                          </p:val>
                                        </p:tav>
                                        <p:tav tm="100000">
                                          <p:val>
                                            <p:strVal val="#ppt_x"/>
                                          </p:val>
                                        </p:tav>
                                      </p:tavLst>
                                    </p:anim>
                                    <p:anim calcmode="lin" valueType="num">
                                      <p:cBhvr additive="base">
                                        <p:cTn id="86" dur="1000" fill="hold"/>
                                        <p:tgtEl>
                                          <p:spTgt spid="7">
                                            <p:graphicEl>
                                              <a:dgm id="{D94438FF-6B0C-2C44-A1DB-61FA3AD4257C}"/>
                                            </p:graphicEl>
                                          </p:spTgt>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7">
                                            <p:graphicEl>
                                              <a:dgm id="{2A42E313-153D-8F40-B213-E13536503AE5}"/>
                                            </p:graphicEl>
                                          </p:spTgt>
                                        </p:tgtEl>
                                        <p:attrNameLst>
                                          <p:attrName>style.visibility</p:attrName>
                                        </p:attrNameLst>
                                      </p:cBhvr>
                                      <p:to>
                                        <p:strVal val="visible"/>
                                      </p:to>
                                    </p:set>
                                    <p:anim calcmode="lin" valueType="num">
                                      <p:cBhvr additive="base">
                                        <p:cTn id="89" dur="1000" fill="hold"/>
                                        <p:tgtEl>
                                          <p:spTgt spid="7">
                                            <p:graphicEl>
                                              <a:dgm id="{2A42E313-153D-8F40-B213-E13536503AE5}"/>
                                            </p:graphicEl>
                                          </p:spTgt>
                                        </p:tgtEl>
                                        <p:attrNameLst>
                                          <p:attrName>ppt_x</p:attrName>
                                        </p:attrNameLst>
                                      </p:cBhvr>
                                      <p:tavLst>
                                        <p:tav tm="0">
                                          <p:val>
                                            <p:strVal val="#ppt_x"/>
                                          </p:val>
                                        </p:tav>
                                        <p:tav tm="100000">
                                          <p:val>
                                            <p:strVal val="#ppt_x"/>
                                          </p:val>
                                        </p:tav>
                                      </p:tavLst>
                                    </p:anim>
                                    <p:anim calcmode="lin" valueType="num">
                                      <p:cBhvr additive="base">
                                        <p:cTn id="90" dur="1000" fill="hold"/>
                                        <p:tgtEl>
                                          <p:spTgt spid="7">
                                            <p:graphicEl>
                                              <a:dgm id="{2A42E313-153D-8F40-B213-E13536503AE5}"/>
                                            </p:graphicEl>
                                          </p:spTgt>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7">
                                            <p:graphicEl>
                                              <a:dgm id="{9A692985-E318-A347-823C-4B92F097CD39}"/>
                                            </p:graphicEl>
                                          </p:spTgt>
                                        </p:tgtEl>
                                        <p:attrNameLst>
                                          <p:attrName>style.visibility</p:attrName>
                                        </p:attrNameLst>
                                      </p:cBhvr>
                                      <p:to>
                                        <p:strVal val="visible"/>
                                      </p:to>
                                    </p:set>
                                    <p:anim calcmode="lin" valueType="num">
                                      <p:cBhvr additive="base">
                                        <p:cTn id="93" dur="1000" fill="hold"/>
                                        <p:tgtEl>
                                          <p:spTgt spid="7">
                                            <p:graphicEl>
                                              <a:dgm id="{9A692985-E318-A347-823C-4B92F097CD39}"/>
                                            </p:graphicEl>
                                          </p:spTgt>
                                        </p:tgtEl>
                                        <p:attrNameLst>
                                          <p:attrName>ppt_x</p:attrName>
                                        </p:attrNameLst>
                                      </p:cBhvr>
                                      <p:tavLst>
                                        <p:tav tm="0">
                                          <p:val>
                                            <p:strVal val="#ppt_x"/>
                                          </p:val>
                                        </p:tav>
                                        <p:tav tm="100000">
                                          <p:val>
                                            <p:strVal val="#ppt_x"/>
                                          </p:val>
                                        </p:tav>
                                      </p:tavLst>
                                    </p:anim>
                                    <p:anim calcmode="lin" valueType="num">
                                      <p:cBhvr additive="base">
                                        <p:cTn id="94" dur="1000" fill="hold"/>
                                        <p:tgtEl>
                                          <p:spTgt spid="7">
                                            <p:graphicEl>
                                              <a:dgm id="{9A692985-E318-A347-823C-4B92F097CD39}"/>
                                            </p:graphic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7">
                                            <p:graphicEl>
                                              <a:dgm id="{08E454A9-9FC4-E240-8C54-17851718ED46}"/>
                                            </p:graphicEl>
                                          </p:spTgt>
                                        </p:tgtEl>
                                        <p:attrNameLst>
                                          <p:attrName>style.visibility</p:attrName>
                                        </p:attrNameLst>
                                      </p:cBhvr>
                                      <p:to>
                                        <p:strVal val="visible"/>
                                      </p:to>
                                    </p:set>
                                    <p:anim calcmode="lin" valueType="num">
                                      <p:cBhvr additive="base">
                                        <p:cTn id="99" dur="1000" fill="hold"/>
                                        <p:tgtEl>
                                          <p:spTgt spid="7">
                                            <p:graphicEl>
                                              <a:dgm id="{08E454A9-9FC4-E240-8C54-17851718ED46}"/>
                                            </p:graphicEl>
                                          </p:spTgt>
                                        </p:tgtEl>
                                        <p:attrNameLst>
                                          <p:attrName>ppt_x</p:attrName>
                                        </p:attrNameLst>
                                      </p:cBhvr>
                                      <p:tavLst>
                                        <p:tav tm="0">
                                          <p:val>
                                            <p:strVal val="#ppt_x"/>
                                          </p:val>
                                        </p:tav>
                                        <p:tav tm="100000">
                                          <p:val>
                                            <p:strVal val="#ppt_x"/>
                                          </p:val>
                                        </p:tav>
                                      </p:tavLst>
                                    </p:anim>
                                    <p:anim calcmode="lin" valueType="num">
                                      <p:cBhvr additive="base">
                                        <p:cTn id="100" dur="1000" fill="hold"/>
                                        <p:tgtEl>
                                          <p:spTgt spid="7">
                                            <p:graphicEl>
                                              <a:dgm id="{08E454A9-9FC4-E240-8C54-17851718ED46}"/>
                                            </p:graphicEl>
                                          </p:spTgt>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7">
                                            <p:graphicEl>
                                              <a:dgm id="{AAF4C400-D271-A94A-B8F2-85A35E5D8009}"/>
                                            </p:graphicEl>
                                          </p:spTgt>
                                        </p:tgtEl>
                                        <p:attrNameLst>
                                          <p:attrName>style.visibility</p:attrName>
                                        </p:attrNameLst>
                                      </p:cBhvr>
                                      <p:to>
                                        <p:strVal val="visible"/>
                                      </p:to>
                                    </p:set>
                                    <p:anim calcmode="lin" valueType="num">
                                      <p:cBhvr additive="base">
                                        <p:cTn id="103" dur="1000" fill="hold"/>
                                        <p:tgtEl>
                                          <p:spTgt spid="7">
                                            <p:graphicEl>
                                              <a:dgm id="{AAF4C400-D271-A94A-B8F2-85A35E5D8009}"/>
                                            </p:graphicEl>
                                          </p:spTgt>
                                        </p:tgtEl>
                                        <p:attrNameLst>
                                          <p:attrName>ppt_x</p:attrName>
                                        </p:attrNameLst>
                                      </p:cBhvr>
                                      <p:tavLst>
                                        <p:tav tm="0">
                                          <p:val>
                                            <p:strVal val="#ppt_x"/>
                                          </p:val>
                                        </p:tav>
                                        <p:tav tm="100000">
                                          <p:val>
                                            <p:strVal val="#ppt_x"/>
                                          </p:val>
                                        </p:tav>
                                      </p:tavLst>
                                    </p:anim>
                                    <p:anim calcmode="lin" valueType="num">
                                      <p:cBhvr additive="base">
                                        <p:cTn id="104" dur="1000" fill="hold"/>
                                        <p:tgtEl>
                                          <p:spTgt spid="7">
                                            <p:graphicEl>
                                              <a:dgm id="{AAF4C400-D271-A94A-B8F2-85A35E5D8009}"/>
                                            </p:graphicEl>
                                          </p:spTgt>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7">
                                            <p:graphicEl>
                                              <a:dgm id="{CB407569-B7B5-804B-B48E-53A4CB3D4DAB}"/>
                                            </p:graphicEl>
                                          </p:spTgt>
                                        </p:tgtEl>
                                        <p:attrNameLst>
                                          <p:attrName>style.visibility</p:attrName>
                                        </p:attrNameLst>
                                      </p:cBhvr>
                                      <p:to>
                                        <p:strVal val="visible"/>
                                      </p:to>
                                    </p:set>
                                    <p:anim calcmode="lin" valueType="num">
                                      <p:cBhvr additive="base">
                                        <p:cTn id="107" dur="1000" fill="hold"/>
                                        <p:tgtEl>
                                          <p:spTgt spid="7">
                                            <p:graphicEl>
                                              <a:dgm id="{CB407569-B7B5-804B-B48E-53A4CB3D4DAB}"/>
                                            </p:graphicEl>
                                          </p:spTgt>
                                        </p:tgtEl>
                                        <p:attrNameLst>
                                          <p:attrName>ppt_x</p:attrName>
                                        </p:attrNameLst>
                                      </p:cBhvr>
                                      <p:tavLst>
                                        <p:tav tm="0">
                                          <p:val>
                                            <p:strVal val="#ppt_x"/>
                                          </p:val>
                                        </p:tav>
                                        <p:tav tm="100000">
                                          <p:val>
                                            <p:strVal val="#ppt_x"/>
                                          </p:val>
                                        </p:tav>
                                      </p:tavLst>
                                    </p:anim>
                                    <p:anim calcmode="lin" valueType="num">
                                      <p:cBhvr additive="base">
                                        <p:cTn id="108" dur="1000" fill="hold"/>
                                        <p:tgtEl>
                                          <p:spTgt spid="7">
                                            <p:graphicEl>
                                              <a:dgm id="{CB407569-B7B5-804B-B48E-53A4CB3D4DAB}"/>
                                            </p:graphicEl>
                                          </p:spTgt>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7">
                                            <p:graphicEl>
                                              <a:dgm id="{4A6EB64F-ED4C-E444-AC0A-8305F9032918}"/>
                                            </p:graphicEl>
                                          </p:spTgt>
                                        </p:tgtEl>
                                        <p:attrNameLst>
                                          <p:attrName>style.visibility</p:attrName>
                                        </p:attrNameLst>
                                      </p:cBhvr>
                                      <p:to>
                                        <p:strVal val="visible"/>
                                      </p:to>
                                    </p:set>
                                    <p:anim calcmode="lin" valueType="num">
                                      <p:cBhvr additive="base">
                                        <p:cTn id="111" dur="1000" fill="hold"/>
                                        <p:tgtEl>
                                          <p:spTgt spid="7">
                                            <p:graphicEl>
                                              <a:dgm id="{4A6EB64F-ED4C-E444-AC0A-8305F9032918}"/>
                                            </p:graphicEl>
                                          </p:spTgt>
                                        </p:tgtEl>
                                        <p:attrNameLst>
                                          <p:attrName>ppt_x</p:attrName>
                                        </p:attrNameLst>
                                      </p:cBhvr>
                                      <p:tavLst>
                                        <p:tav tm="0">
                                          <p:val>
                                            <p:strVal val="#ppt_x"/>
                                          </p:val>
                                        </p:tav>
                                        <p:tav tm="100000">
                                          <p:val>
                                            <p:strVal val="#ppt_x"/>
                                          </p:val>
                                        </p:tav>
                                      </p:tavLst>
                                    </p:anim>
                                    <p:anim calcmode="lin" valueType="num">
                                      <p:cBhvr additive="base">
                                        <p:cTn id="112" dur="1000" fill="hold"/>
                                        <p:tgtEl>
                                          <p:spTgt spid="7">
                                            <p:graphicEl>
                                              <a:dgm id="{4A6EB64F-ED4C-E444-AC0A-8305F903291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AtOnce" rev="1"/>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Backward Design</a:t>
            </a:r>
            <a:endParaRPr lang="en-US" sz="2800" b="0" dirty="0"/>
          </a:p>
        </p:txBody>
      </p:sp>
      <p:graphicFrame>
        <p:nvGraphicFramePr>
          <p:cNvPr id="12" name="Content Placeholder 8"/>
          <p:cNvGraphicFramePr>
            <a:graphicFrameLocks noGrp="1"/>
          </p:cNvGraphicFramePr>
          <p:nvPr>
            <p:ph idx="1"/>
            <p:extLst>
              <p:ext uri="{D42A27DB-BD31-4B8C-83A1-F6EECF244321}">
                <p14:modId xmlns:p14="http://schemas.microsoft.com/office/powerpoint/2010/main" val="745377006"/>
              </p:ext>
            </p:extLst>
          </p:nvPr>
        </p:nvGraphicFramePr>
        <p:xfrm>
          <a:off x="2438400" y="1775191"/>
          <a:ext cx="9144000" cy="470180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9648F39E-9C37-485F-AC97-16BB4BDF9F49}" type="slidenum">
              <a:rPr kumimoji="0" lang="en-US" smtClean="0"/>
              <a:t>16</a:t>
            </a:fld>
            <a:endParaRPr kumimoji="0" lang="en-US" dirty="0"/>
          </a:p>
        </p:txBody>
      </p:sp>
      <p:sp>
        <p:nvSpPr>
          <p:cNvPr id="7" name="Content Placeholder 2"/>
          <p:cNvSpPr txBox="1">
            <a:spLocks/>
          </p:cNvSpPr>
          <p:nvPr/>
        </p:nvSpPr>
        <p:spPr>
          <a:xfrm>
            <a:off x="609600" y="1775192"/>
            <a:ext cx="10972800" cy="4625609"/>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0" indent="0">
              <a:lnSpc>
                <a:spcPct val="120000"/>
              </a:lnSpc>
              <a:buFont typeface="Wingdings 2"/>
              <a:buNone/>
            </a:pPr>
            <a:r>
              <a:rPr lang="en-US" dirty="0"/>
              <a:t> </a:t>
            </a:r>
          </a:p>
        </p:txBody>
      </p:sp>
      <p:sp>
        <p:nvSpPr>
          <p:cNvPr id="9" name="Content Placeholder 4"/>
          <p:cNvSpPr txBox="1">
            <a:spLocks/>
          </p:cNvSpPr>
          <p:nvPr/>
        </p:nvSpPr>
        <p:spPr>
          <a:xfrm>
            <a:off x="254000" y="1775192"/>
            <a:ext cx="2565400" cy="4625609"/>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a:t>What direct evidence  do you need to understand student learning?</a:t>
            </a:r>
          </a:p>
        </p:txBody>
      </p:sp>
      <p:sp>
        <p:nvSpPr>
          <p:cNvPr id="10" name="Double Brace 9"/>
          <p:cNvSpPr/>
          <p:nvPr/>
        </p:nvSpPr>
        <p:spPr>
          <a:xfrm>
            <a:off x="8280400" y="4559300"/>
            <a:ext cx="1320800" cy="1917699"/>
          </a:xfrm>
          <a:prstGeom prst="bracePair">
            <a:avLst/>
          </a:prstGeom>
          <a:ln>
            <a:solidFill>
              <a:srgbClr val="CD092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16-Point Star 10"/>
          <p:cNvSpPr/>
          <p:nvPr/>
        </p:nvSpPr>
        <p:spPr>
          <a:xfrm>
            <a:off x="8547100" y="4978400"/>
            <a:ext cx="704850" cy="425450"/>
          </a:xfrm>
          <a:prstGeom prst="star16">
            <a:avLst/>
          </a:prstGeom>
          <a:noFill/>
          <a:ln w="127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405422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9" grpId="0"/>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a:t>Backward Design</a:t>
            </a:r>
          </a:p>
        </p:txBody>
      </p:sp>
      <p:sp>
        <p:nvSpPr>
          <p:cNvPr id="5" name="Content Placeholder 4"/>
          <p:cNvSpPr>
            <a:spLocks noGrp="1"/>
          </p:cNvSpPr>
          <p:nvPr>
            <p:ph idx="1"/>
          </p:nvPr>
        </p:nvSpPr>
        <p:spPr>
          <a:xfrm>
            <a:off x="609600" y="1775192"/>
            <a:ext cx="4711700" cy="4625609"/>
          </a:xfrm>
        </p:spPr>
        <p:txBody>
          <a:bodyPr>
            <a:normAutofit/>
          </a:bodyPr>
          <a:lstStyle/>
          <a:p>
            <a:r>
              <a:rPr lang="en-US" dirty="0"/>
              <a:t>What indirect evidence do you need to understand student learning and success?</a:t>
            </a:r>
          </a:p>
        </p:txBody>
      </p:sp>
      <p:sp>
        <p:nvSpPr>
          <p:cNvPr id="3" name="Slide Number Placeholder 2"/>
          <p:cNvSpPr>
            <a:spLocks noGrp="1"/>
          </p:cNvSpPr>
          <p:nvPr>
            <p:ph type="sldNum" sz="quarter" idx="12"/>
          </p:nvPr>
        </p:nvSpPr>
        <p:spPr/>
        <p:txBody>
          <a:bodyPr/>
          <a:lstStyle/>
          <a:p>
            <a:fld id="{162F1D00-BD13-4404-86B0-79703945A0A7}" type="slidenum">
              <a:rPr lang="en-US" smtClean="0"/>
              <a:t>17</a:t>
            </a:fld>
            <a:endParaRPr lang="en-US" dirty="0"/>
          </a:p>
        </p:txBody>
      </p:sp>
      <p:sp>
        <p:nvSpPr>
          <p:cNvPr id="6" name="TextBox 5"/>
          <p:cNvSpPr txBox="1"/>
          <p:nvPr/>
        </p:nvSpPr>
        <p:spPr>
          <a:xfrm>
            <a:off x="-2343573" y="4246880"/>
            <a:ext cx="184666"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3"/>
          <a:stretch>
            <a:fillRect/>
          </a:stretch>
        </p:blipFill>
        <p:spPr>
          <a:xfrm>
            <a:off x="5905500" y="1604141"/>
            <a:ext cx="5308600" cy="5117351"/>
          </a:xfrm>
          <a:prstGeom prst="rect">
            <a:avLst/>
          </a:prstGeom>
          <a:ln>
            <a:solidFill>
              <a:schemeClr val="bg2"/>
            </a:solidFill>
          </a:ln>
        </p:spPr>
      </p:pic>
    </p:spTree>
    <p:extLst>
      <p:ext uri="{BB962C8B-B14F-4D97-AF65-F5344CB8AC3E}">
        <p14:creationId xmlns:p14="http://schemas.microsoft.com/office/powerpoint/2010/main" val="1197134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kumimoji="0" lang="en-US" dirty="0"/>
              <a:t>Jennifer M. Harrison,  UMBC FDC,  jharrison@umbc.edu </a:t>
            </a:r>
          </a:p>
        </p:txBody>
      </p:sp>
      <p:sp>
        <p:nvSpPr>
          <p:cNvPr id="4" name="Slide Number Placeholder 3"/>
          <p:cNvSpPr>
            <a:spLocks noGrp="1"/>
          </p:cNvSpPr>
          <p:nvPr>
            <p:ph type="sldNum" sz="quarter" idx="12"/>
          </p:nvPr>
        </p:nvSpPr>
        <p:spPr/>
        <p:txBody>
          <a:bodyPr/>
          <a:lstStyle/>
          <a:p>
            <a:fld id="{9648F39E-9C37-485F-AC97-16BB4BDF9F49}" type="slidenum">
              <a:rPr kumimoji="0" lang="en-US" smtClean="0"/>
              <a:t>18</a:t>
            </a:fld>
            <a:endParaRPr kumimoji="0" lang="en-US" dirty="0"/>
          </a:p>
        </p:txBody>
      </p:sp>
      <p:pic>
        <p:nvPicPr>
          <p:cNvPr id="5" name="Picture 4"/>
          <p:cNvPicPr>
            <a:picLocks noChangeAspect="1"/>
          </p:cNvPicPr>
          <p:nvPr/>
        </p:nvPicPr>
        <p:blipFill>
          <a:blip r:embed="rId3"/>
          <a:stretch>
            <a:fillRect/>
          </a:stretch>
        </p:blipFill>
        <p:spPr>
          <a:xfrm>
            <a:off x="387091" y="0"/>
            <a:ext cx="11417819" cy="6858000"/>
          </a:xfrm>
          <a:prstGeom prst="rect">
            <a:avLst/>
          </a:prstGeom>
        </p:spPr>
      </p:pic>
    </p:spTree>
    <p:extLst>
      <p:ext uri="{BB962C8B-B14F-4D97-AF65-F5344CB8AC3E}">
        <p14:creationId xmlns:p14="http://schemas.microsoft.com/office/powerpoint/2010/main" val="2557623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cap="small" dirty="0">
                <a:solidFill>
                  <a:schemeClr val="bg1"/>
                </a:solidFill>
              </a:rPr>
              <a:t>Take Inventory:</a:t>
            </a:r>
            <a:br>
              <a:rPr lang="en-US" sz="4000" cap="small" dirty="0">
                <a:solidFill>
                  <a:schemeClr val="bg1"/>
                </a:solidFill>
              </a:rPr>
            </a:br>
            <a:r>
              <a:rPr lang="en-US" dirty="0"/>
              <a:t>What’s Already Being Used?</a:t>
            </a:r>
          </a:p>
        </p:txBody>
      </p:sp>
      <p:sp>
        <p:nvSpPr>
          <p:cNvPr id="3" name="Content Placeholder 2"/>
          <p:cNvSpPr>
            <a:spLocks noGrp="1"/>
          </p:cNvSpPr>
          <p:nvPr>
            <p:ph idx="1"/>
          </p:nvPr>
        </p:nvSpPr>
        <p:spPr/>
        <p:txBody>
          <a:bodyPr>
            <a:normAutofit lnSpcReduction="10000"/>
          </a:bodyPr>
          <a:lstStyle/>
          <a:p>
            <a:pPr marL="118872" indent="0">
              <a:buNone/>
            </a:pPr>
            <a:r>
              <a:rPr lang="en-US" dirty="0"/>
              <a:t>At UMBC, we already had tools for …</a:t>
            </a:r>
          </a:p>
          <a:p>
            <a:pPr lvl="1"/>
            <a:r>
              <a:rPr lang="en-US" dirty="0"/>
              <a:t>Analytics</a:t>
            </a:r>
          </a:p>
          <a:p>
            <a:pPr lvl="2"/>
            <a:r>
              <a:rPr lang="en-US" dirty="0"/>
              <a:t>REX</a:t>
            </a:r>
          </a:p>
          <a:p>
            <a:pPr lvl="2"/>
            <a:r>
              <a:rPr lang="en-US" dirty="0"/>
              <a:t>A4L</a:t>
            </a:r>
          </a:p>
          <a:p>
            <a:pPr lvl="1"/>
            <a:r>
              <a:rPr lang="en-US" dirty="0"/>
              <a:t>Outcomes</a:t>
            </a:r>
          </a:p>
          <a:p>
            <a:pPr lvl="2"/>
            <a:r>
              <a:rPr lang="en-US" dirty="0"/>
              <a:t>Blackboard and Blackboard Outcomes</a:t>
            </a:r>
          </a:p>
          <a:p>
            <a:pPr lvl="2"/>
            <a:r>
              <a:rPr lang="en-US" dirty="0"/>
              <a:t>Qualtrics</a:t>
            </a:r>
          </a:p>
          <a:p>
            <a:pPr lvl="2"/>
            <a:r>
              <a:rPr lang="en-US" dirty="0"/>
              <a:t>Clickers</a:t>
            </a:r>
          </a:p>
          <a:p>
            <a:pPr lvl="2"/>
            <a:r>
              <a:rPr lang="en-US" dirty="0"/>
              <a:t>Scantron</a:t>
            </a:r>
          </a:p>
          <a:p>
            <a:pPr lvl="2"/>
            <a:r>
              <a:rPr lang="en-US" dirty="0"/>
              <a:t>Excel, PowerPoint, Word</a:t>
            </a:r>
          </a:p>
          <a:p>
            <a:pPr lvl="1"/>
            <a:endParaRPr lang="en-US" dirty="0"/>
          </a:p>
        </p:txBody>
      </p:sp>
    </p:spTree>
    <p:extLst>
      <p:ext uri="{BB962C8B-B14F-4D97-AF65-F5344CB8AC3E}">
        <p14:creationId xmlns:p14="http://schemas.microsoft.com/office/powerpoint/2010/main" val="2097672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Learning Outcomes</a:t>
            </a:r>
          </a:p>
        </p:txBody>
      </p:sp>
      <p:sp>
        <p:nvSpPr>
          <p:cNvPr id="6" name="Slide Number Placeholder 5"/>
          <p:cNvSpPr>
            <a:spLocks noGrp="1"/>
          </p:cNvSpPr>
          <p:nvPr>
            <p:ph type="sldNum" sz="quarter" idx="12"/>
          </p:nvPr>
        </p:nvSpPr>
        <p:spPr/>
        <p:txBody>
          <a:bodyPr/>
          <a:lstStyle/>
          <a:p>
            <a:fld id="{162F1D00-BD13-4404-86B0-79703945A0A7}" type="slidenum">
              <a:rPr lang="en-US" smtClean="0"/>
              <a:t>2</a:t>
            </a:fld>
            <a:endParaRPr lang="en-US" dirty="0"/>
          </a:p>
        </p:txBody>
      </p:sp>
      <p:sp>
        <p:nvSpPr>
          <p:cNvPr id="3" name="TextBox 2"/>
          <p:cNvSpPr txBox="1"/>
          <p:nvPr/>
        </p:nvSpPr>
        <p:spPr>
          <a:xfrm>
            <a:off x="602820" y="1626508"/>
            <a:ext cx="10261600" cy="369332"/>
          </a:xfrm>
          <a:prstGeom prst="rect">
            <a:avLst/>
          </a:prstGeom>
          <a:noFill/>
        </p:spPr>
        <p:txBody>
          <a:bodyPr wrap="square" rtlCol="0">
            <a:spAutoFit/>
          </a:bodyPr>
          <a:lstStyle/>
          <a:p>
            <a:r>
              <a:rPr lang="en-US" sz="1800" dirty="0"/>
              <a:t>When we complete this </a:t>
            </a:r>
            <a:r>
              <a:rPr lang="en-US" dirty="0"/>
              <a:t>session</a:t>
            </a:r>
            <a:r>
              <a:rPr lang="en-US" sz="1800" dirty="0"/>
              <a:t>, we will be able to …</a:t>
            </a:r>
          </a:p>
        </p:txBody>
      </p:sp>
      <p:graphicFrame>
        <p:nvGraphicFramePr>
          <p:cNvPr id="4" name="Diagram 3"/>
          <p:cNvGraphicFramePr/>
          <p:nvPr>
            <p:extLst>
              <p:ext uri="{D42A27DB-BD31-4B8C-83A1-F6EECF244321}">
                <p14:modId xmlns:p14="http://schemas.microsoft.com/office/powerpoint/2010/main" val="2576131948"/>
              </p:ext>
            </p:extLst>
          </p:nvPr>
        </p:nvGraphicFramePr>
        <p:xfrm>
          <a:off x="790223" y="2218267"/>
          <a:ext cx="10334979" cy="4258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178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graphicEl>
                                              <a:dgm id="{2DEBE3D4-9200-CA4E-89C0-9959B4F5B8BC}"/>
                                            </p:graphicEl>
                                          </p:spTgt>
                                        </p:tgtEl>
                                        <p:attrNameLst>
                                          <p:attrName>style.visibility</p:attrName>
                                        </p:attrNameLst>
                                      </p:cBhvr>
                                      <p:to>
                                        <p:strVal val="visible"/>
                                      </p:to>
                                    </p:set>
                                    <p:animEffect transition="in" filter="fade">
                                      <p:cBhvr>
                                        <p:cTn id="7" dur="1000"/>
                                        <p:tgtEl>
                                          <p:spTgt spid="4">
                                            <p:graphicEl>
                                              <a:dgm id="{2DEBE3D4-9200-CA4E-89C0-9959B4F5B8BC}"/>
                                            </p:graphicEl>
                                          </p:spTgt>
                                        </p:tgtEl>
                                      </p:cBhvr>
                                    </p:animEffect>
                                    <p:anim calcmode="lin" valueType="num">
                                      <p:cBhvr>
                                        <p:cTn id="8" dur="1000" fill="hold"/>
                                        <p:tgtEl>
                                          <p:spTgt spid="4">
                                            <p:graphicEl>
                                              <a:dgm id="{2DEBE3D4-9200-CA4E-89C0-9959B4F5B8BC}"/>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2DEBE3D4-9200-CA4E-89C0-9959B4F5B8BC}"/>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graphicEl>
                                              <a:dgm id="{A74675FC-85D7-9A43-B6E6-679988118CC3}"/>
                                            </p:graphicEl>
                                          </p:spTgt>
                                        </p:tgtEl>
                                        <p:attrNameLst>
                                          <p:attrName>style.visibility</p:attrName>
                                        </p:attrNameLst>
                                      </p:cBhvr>
                                      <p:to>
                                        <p:strVal val="visible"/>
                                      </p:to>
                                    </p:set>
                                    <p:animEffect transition="in" filter="fade">
                                      <p:cBhvr>
                                        <p:cTn id="14" dur="1000"/>
                                        <p:tgtEl>
                                          <p:spTgt spid="4">
                                            <p:graphicEl>
                                              <a:dgm id="{A74675FC-85D7-9A43-B6E6-679988118CC3}"/>
                                            </p:graphicEl>
                                          </p:spTgt>
                                        </p:tgtEl>
                                      </p:cBhvr>
                                    </p:animEffect>
                                    <p:anim calcmode="lin" valueType="num">
                                      <p:cBhvr>
                                        <p:cTn id="15" dur="1000" fill="hold"/>
                                        <p:tgtEl>
                                          <p:spTgt spid="4">
                                            <p:graphicEl>
                                              <a:dgm id="{A74675FC-85D7-9A43-B6E6-679988118CC3}"/>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A74675FC-85D7-9A43-B6E6-679988118CC3}"/>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graphicEl>
                                              <a:dgm id="{B87F1C41-6251-CD44-A36F-A87E41BC3FCE}"/>
                                            </p:graphicEl>
                                          </p:spTgt>
                                        </p:tgtEl>
                                        <p:attrNameLst>
                                          <p:attrName>style.visibility</p:attrName>
                                        </p:attrNameLst>
                                      </p:cBhvr>
                                      <p:to>
                                        <p:strVal val="visible"/>
                                      </p:to>
                                    </p:set>
                                    <p:animEffect transition="in" filter="fade">
                                      <p:cBhvr>
                                        <p:cTn id="21" dur="1000"/>
                                        <p:tgtEl>
                                          <p:spTgt spid="4">
                                            <p:graphicEl>
                                              <a:dgm id="{B87F1C41-6251-CD44-A36F-A87E41BC3FCE}"/>
                                            </p:graphicEl>
                                          </p:spTgt>
                                        </p:tgtEl>
                                      </p:cBhvr>
                                    </p:animEffect>
                                    <p:anim calcmode="lin" valueType="num">
                                      <p:cBhvr>
                                        <p:cTn id="22" dur="1000" fill="hold"/>
                                        <p:tgtEl>
                                          <p:spTgt spid="4">
                                            <p:graphicEl>
                                              <a:dgm id="{B87F1C41-6251-CD44-A36F-A87E41BC3FCE}"/>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B87F1C41-6251-CD44-A36F-A87E41BC3FC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cap="small" dirty="0">
                <a:solidFill>
                  <a:schemeClr val="bg1"/>
                </a:solidFill>
              </a:rPr>
              <a:t>Take Inventory:</a:t>
            </a:r>
            <a:br>
              <a:rPr lang="en-US" sz="4000" cap="small" dirty="0">
                <a:solidFill>
                  <a:schemeClr val="bg1"/>
                </a:solidFill>
              </a:rPr>
            </a:br>
            <a:r>
              <a:rPr lang="en-US" dirty="0"/>
              <a:t>What’s Missing?</a:t>
            </a:r>
          </a:p>
        </p:txBody>
      </p:sp>
      <p:sp>
        <p:nvSpPr>
          <p:cNvPr id="3" name="Content Placeholder 2"/>
          <p:cNvSpPr>
            <a:spLocks noGrp="1"/>
          </p:cNvSpPr>
          <p:nvPr>
            <p:ph idx="1"/>
          </p:nvPr>
        </p:nvSpPr>
        <p:spPr/>
        <p:txBody>
          <a:bodyPr>
            <a:normAutofit/>
          </a:bodyPr>
          <a:lstStyle/>
          <a:p>
            <a:pPr marL="118872" indent="0">
              <a:buNone/>
            </a:pPr>
            <a:r>
              <a:rPr lang="en-US" dirty="0"/>
              <a:t>At UMBC, we needed tools to …</a:t>
            </a:r>
          </a:p>
        </p:txBody>
      </p:sp>
      <p:graphicFrame>
        <p:nvGraphicFramePr>
          <p:cNvPr id="8" name="Content Placeholder 3"/>
          <p:cNvGraphicFramePr>
            <a:graphicFrameLocks/>
          </p:cNvGraphicFramePr>
          <p:nvPr>
            <p:extLst>
              <p:ext uri="{D42A27DB-BD31-4B8C-83A1-F6EECF244321}">
                <p14:modId xmlns:p14="http://schemas.microsoft.com/office/powerpoint/2010/main" val="3094063555"/>
              </p:ext>
            </p:extLst>
          </p:nvPr>
        </p:nvGraphicFramePr>
        <p:xfrm>
          <a:off x="850900" y="2667001"/>
          <a:ext cx="10629900" cy="3467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652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55438A2D-F63B-B248-A54E-A25FA5B86D6E}"/>
                                            </p:graphicEl>
                                          </p:spTgt>
                                        </p:tgtEl>
                                        <p:attrNameLst>
                                          <p:attrName>style.visibility</p:attrName>
                                        </p:attrNameLst>
                                      </p:cBhvr>
                                      <p:to>
                                        <p:strVal val="visible"/>
                                      </p:to>
                                    </p:set>
                                    <p:animEffect transition="in" filter="fade">
                                      <p:cBhvr>
                                        <p:cTn id="7" dur="1000"/>
                                        <p:tgtEl>
                                          <p:spTgt spid="8">
                                            <p:graphicEl>
                                              <a:dgm id="{55438A2D-F63B-B248-A54E-A25FA5B86D6E}"/>
                                            </p:graphicEl>
                                          </p:spTgt>
                                        </p:tgtEl>
                                      </p:cBhvr>
                                    </p:animEffect>
                                    <p:anim calcmode="lin" valueType="num">
                                      <p:cBhvr>
                                        <p:cTn id="8" dur="1000" fill="hold"/>
                                        <p:tgtEl>
                                          <p:spTgt spid="8">
                                            <p:graphicEl>
                                              <a:dgm id="{55438A2D-F63B-B248-A54E-A25FA5B86D6E}"/>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55438A2D-F63B-B248-A54E-A25FA5B86D6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graphicEl>
                                              <a:dgm id="{B5445DAD-B342-164B-9838-0F71D91D31F1}"/>
                                            </p:graphicEl>
                                          </p:spTgt>
                                        </p:tgtEl>
                                        <p:attrNameLst>
                                          <p:attrName>style.visibility</p:attrName>
                                        </p:attrNameLst>
                                      </p:cBhvr>
                                      <p:to>
                                        <p:strVal val="visible"/>
                                      </p:to>
                                    </p:set>
                                    <p:animEffect transition="in" filter="fade">
                                      <p:cBhvr>
                                        <p:cTn id="14" dur="1000"/>
                                        <p:tgtEl>
                                          <p:spTgt spid="8">
                                            <p:graphicEl>
                                              <a:dgm id="{B5445DAD-B342-164B-9838-0F71D91D31F1}"/>
                                            </p:graphicEl>
                                          </p:spTgt>
                                        </p:tgtEl>
                                      </p:cBhvr>
                                    </p:animEffect>
                                    <p:anim calcmode="lin" valueType="num">
                                      <p:cBhvr>
                                        <p:cTn id="15" dur="1000" fill="hold"/>
                                        <p:tgtEl>
                                          <p:spTgt spid="8">
                                            <p:graphicEl>
                                              <a:dgm id="{B5445DAD-B342-164B-9838-0F71D91D31F1}"/>
                                            </p:graphicEl>
                                          </p:spTgt>
                                        </p:tgtEl>
                                        <p:attrNameLst>
                                          <p:attrName>ppt_x</p:attrName>
                                        </p:attrNameLst>
                                      </p:cBhvr>
                                      <p:tavLst>
                                        <p:tav tm="0">
                                          <p:val>
                                            <p:strVal val="#ppt_x"/>
                                          </p:val>
                                        </p:tav>
                                        <p:tav tm="100000">
                                          <p:val>
                                            <p:strVal val="#ppt_x"/>
                                          </p:val>
                                        </p:tav>
                                      </p:tavLst>
                                    </p:anim>
                                    <p:anim calcmode="lin" valueType="num">
                                      <p:cBhvr>
                                        <p:cTn id="16" dur="1000" fill="hold"/>
                                        <p:tgtEl>
                                          <p:spTgt spid="8">
                                            <p:graphicEl>
                                              <a:dgm id="{B5445DAD-B342-164B-9838-0F71D91D31F1}"/>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graphicEl>
                                              <a:dgm id="{2A12EE6F-E047-A24B-8454-BE2C8A7AD806}"/>
                                            </p:graphicEl>
                                          </p:spTgt>
                                        </p:tgtEl>
                                        <p:attrNameLst>
                                          <p:attrName>style.visibility</p:attrName>
                                        </p:attrNameLst>
                                      </p:cBhvr>
                                      <p:to>
                                        <p:strVal val="visible"/>
                                      </p:to>
                                    </p:set>
                                    <p:animEffect transition="in" filter="fade">
                                      <p:cBhvr>
                                        <p:cTn id="19" dur="1000"/>
                                        <p:tgtEl>
                                          <p:spTgt spid="8">
                                            <p:graphicEl>
                                              <a:dgm id="{2A12EE6F-E047-A24B-8454-BE2C8A7AD806}"/>
                                            </p:graphicEl>
                                          </p:spTgt>
                                        </p:tgtEl>
                                      </p:cBhvr>
                                    </p:animEffect>
                                    <p:anim calcmode="lin" valueType="num">
                                      <p:cBhvr>
                                        <p:cTn id="20" dur="1000" fill="hold"/>
                                        <p:tgtEl>
                                          <p:spTgt spid="8">
                                            <p:graphicEl>
                                              <a:dgm id="{2A12EE6F-E047-A24B-8454-BE2C8A7AD806}"/>
                                            </p:graphicEl>
                                          </p:spTgt>
                                        </p:tgtEl>
                                        <p:attrNameLst>
                                          <p:attrName>ppt_x</p:attrName>
                                        </p:attrNameLst>
                                      </p:cBhvr>
                                      <p:tavLst>
                                        <p:tav tm="0">
                                          <p:val>
                                            <p:strVal val="#ppt_x"/>
                                          </p:val>
                                        </p:tav>
                                        <p:tav tm="100000">
                                          <p:val>
                                            <p:strVal val="#ppt_x"/>
                                          </p:val>
                                        </p:tav>
                                      </p:tavLst>
                                    </p:anim>
                                    <p:anim calcmode="lin" valueType="num">
                                      <p:cBhvr>
                                        <p:cTn id="21" dur="1000" fill="hold"/>
                                        <p:tgtEl>
                                          <p:spTgt spid="8">
                                            <p:graphicEl>
                                              <a:dgm id="{2A12EE6F-E047-A24B-8454-BE2C8A7AD806}"/>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graphicEl>
                                              <a:dgm id="{F825764D-0946-0D4A-868D-4C6417F17BD3}"/>
                                            </p:graphicEl>
                                          </p:spTgt>
                                        </p:tgtEl>
                                        <p:attrNameLst>
                                          <p:attrName>style.visibility</p:attrName>
                                        </p:attrNameLst>
                                      </p:cBhvr>
                                      <p:to>
                                        <p:strVal val="visible"/>
                                      </p:to>
                                    </p:set>
                                    <p:animEffect transition="in" filter="fade">
                                      <p:cBhvr>
                                        <p:cTn id="26" dur="1000"/>
                                        <p:tgtEl>
                                          <p:spTgt spid="8">
                                            <p:graphicEl>
                                              <a:dgm id="{F825764D-0946-0D4A-868D-4C6417F17BD3}"/>
                                            </p:graphicEl>
                                          </p:spTgt>
                                        </p:tgtEl>
                                      </p:cBhvr>
                                    </p:animEffect>
                                    <p:anim calcmode="lin" valueType="num">
                                      <p:cBhvr>
                                        <p:cTn id="27" dur="1000" fill="hold"/>
                                        <p:tgtEl>
                                          <p:spTgt spid="8">
                                            <p:graphicEl>
                                              <a:dgm id="{F825764D-0946-0D4A-868D-4C6417F17BD3}"/>
                                            </p:graphicEl>
                                          </p:spTgt>
                                        </p:tgtEl>
                                        <p:attrNameLst>
                                          <p:attrName>ppt_x</p:attrName>
                                        </p:attrNameLst>
                                      </p:cBhvr>
                                      <p:tavLst>
                                        <p:tav tm="0">
                                          <p:val>
                                            <p:strVal val="#ppt_x"/>
                                          </p:val>
                                        </p:tav>
                                        <p:tav tm="100000">
                                          <p:val>
                                            <p:strVal val="#ppt_x"/>
                                          </p:val>
                                        </p:tav>
                                      </p:tavLst>
                                    </p:anim>
                                    <p:anim calcmode="lin" valueType="num">
                                      <p:cBhvr>
                                        <p:cTn id="28" dur="1000" fill="hold"/>
                                        <p:tgtEl>
                                          <p:spTgt spid="8">
                                            <p:graphicEl>
                                              <a:dgm id="{F825764D-0946-0D4A-868D-4C6417F17BD3}"/>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graphicEl>
                                              <a:dgm id="{92C25730-8E84-AA40-96D3-162F7190FA47}"/>
                                            </p:graphicEl>
                                          </p:spTgt>
                                        </p:tgtEl>
                                        <p:attrNameLst>
                                          <p:attrName>style.visibility</p:attrName>
                                        </p:attrNameLst>
                                      </p:cBhvr>
                                      <p:to>
                                        <p:strVal val="visible"/>
                                      </p:to>
                                    </p:set>
                                    <p:animEffect transition="in" filter="fade">
                                      <p:cBhvr>
                                        <p:cTn id="31" dur="1000"/>
                                        <p:tgtEl>
                                          <p:spTgt spid="8">
                                            <p:graphicEl>
                                              <a:dgm id="{92C25730-8E84-AA40-96D3-162F7190FA47}"/>
                                            </p:graphicEl>
                                          </p:spTgt>
                                        </p:tgtEl>
                                      </p:cBhvr>
                                    </p:animEffect>
                                    <p:anim calcmode="lin" valueType="num">
                                      <p:cBhvr>
                                        <p:cTn id="32" dur="1000" fill="hold"/>
                                        <p:tgtEl>
                                          <p:spTgt spid="8">
                                            <p:graphicEl>
                                              <a:dgm id="{92C25730-8E84-AA40-96D3-162F7190FA47}"/>
                                            </p:graphicEl>
                                          </p:spTgt>
                                        </p:tgtEl>
                                        <p:attrNameLst>
                                          <p:attrName>ppt_x</p:attrName>
                                        </p:attrNameLst>
                                      </p:cBhvr>
                                      <p:tavLst>
                                        <p:tav tm="0">
                                          <p:val>
                                            <p:strVal val="#ppt_x"/>
                                          </p:val>
                                        </p:tav>
                                        <p:tav tm="100000">
                                          <p:val>
                                            <p:strVal val="#ppt_x"/>
                                          </p:val>
                                        </p:tav>
                                      </p:tavLst>
                                    </p:anim>
                                    <p:anim calcmode="lin" valueType="num">
                                      <p:cBhvr>
                                        <p:cTn id="33" dur="1000" fill="hold"/>
                                        <p:tgtEl>
                                          <p:spTgt spid="8">
                                            <p:graphicEl>
                                              <a:dgm id="{92C25730-8E84-AA40-96D3-162F7190FA4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1" nodeType="clickEffect">
                                  <p:stCondLst>
                                    <p:cond delay="0"/>
                                  </p:stCondLst>
                                  <p:childTnLst>
                                    <p:set>
                                      <p:cBhvr>
                                        <p:cTn id="37" dur="1" fill="hold">
                                          <p:stCondLst>
                                            <p:cond delay="0"/>
                                          </p:stCondLst>
                                        </p:cTn>
                                        <p:tgtEl>
                                          <p:spTgt spid="8">
                                            <p:graphicEl>
                                              <a:dgm id="{55438A2D-F63B-B248-A54E-A25FA5B86D6E}"/>
                                            </p:graphicEl>
                                          </p:spTgt>
                                        </p:tgtEl>
                                        <p:attrNameLst>
                                          <p:attrName>style.visibility</p:attrName>
                                        </p:attrNameLst>
                                      </p:cBhvr>
                                      <p:to>
                                        <p:strVal val="visible"/>
                                      </p:to>
                                    </p:set>
                                    <p:anim calcmode="lin" valueType="num">
                                      <p:cBhvr additive="base">
                                        <p:cTn id="38" dur="500"/>
                                        <p:tgtEl>
                                          <p:spTgt spid="8">
                                            <p:graphicEl>
                                              <a:dgm id="{55438A2D-F63B-B248-A54E-A25FA5B86D6E}"/>
                                            </p:graphicEl>
                                          </p:spTgt>
                                        </p:tgtEl>
                                        <p:attrNameLst>
                                          <p:attrName>ppt_y</p:attrName>
                                        </p:attrNameLst>
                                      </p:cBhvr>
                                      <p:tavLst>
                                        <p:tav tm="0">
                                          <p:val>
                                            <p:strVal val="#ppt_y+#ppt_h*1.125000"/>
                                          </p:val>
                                        </p:tav>
                                        <p:tav tm="100000">
                                          <p:val>
                                            <p:strVal val="#ppt_y"/>
                                          </p:val>
                                        </p:tav>
                                      </p:tavLst>
                                    </p:anim>
                                    <p:animEffect transition="in" filter="wipe(up)">
                                      <p:cBhvr>
                                        <p:cTn id="39" dur="500"/>
                                        <p:tgtEl>
                                          <p:spTgt spid="8">
                                            <p:graphicEl>
                                              <a:dgm id="{55438A2D-F63B-B248-A54E-A25FA5B86D6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1" nodeType="clickEffect">
                                  <p:stCondLst>
                                    <p:cond delay="0"/>
                                  </p:stCondLst>
                                  <p:childTnLst>
                                    <p:set>
                                      <p:cBhvr>
                                        <p:cTn id="43" dur="1" fill="hold">
                                          <p:stCondLst>
                                            <p:cond delay="0"/>
                                          </p:stCondLst>
                                        </p:cTn>
                                        <p:tgtEl>
                                          <p:spTgt spid="8">
                                            <p:graphicEl>
                                              <a:dgm id="{B5445DAD-B342-164B-9838-0F71D91D31F1}"/>
                                            </p:graphicEl>
                                          </p:spTgt>
                                        </p:tgtEl>
                                        <p:attrNameLst>
                                          <p:attrName>style.visibility</p:attrName>
                                        </p:attrNameLst>
                                      </p:cBhvr>
                                      <p:to>
                                        <p:strVal val="visible"/>
                                      </p:to>
                                    </p:set>
                                    <p:anim calcmode="lin" valueType="num">
                                      <p:cBhvr additive="base">
                                        <p:cTn id="44" dur="500"/>
                                        <p:tgtEl>
                                          <p:spTgt spid="8">
                                            <p:graphicEl>
                                              <a:dgm id="{B5445DAD-B342-164B-9838-0F71D91D31F1}"/>
                                            </p:graphicEl>
                                          </p:spTgt>
                                        </p:tgtEl>
                                        <p:attrNameLst>
                                          <p:attrName>ppt_y</p:attrName>
                                        </p:attrNameLst>
                                      </p:cBhvr>
                                      <p:tavLst>
                                        <p:tav tm="0">
                                          <p:val>
                                            <p:strVal val="#ppt_y+#ppt_h*1.125000"/>
                                          </p:val>
                                        </p:tav>
                                        <p:tav tm="100000">
                                          <p:val>
                                            <p:strVal val="#ppt_y"/>
                                          </p:val>
                                        </p:tav>
                                      </p:tavLst>
                                    </p:anim>
                                    <p:animEffect transition="in" filter="wipe(up)">
                                      <p:cBhvr>
                                        <p:cTn id="45" dur="500"/>
                                        <p:tgtEl>
                                          <p:spTgt spid="8">
                                            <p:graphicEl>
                                              <a:dgm id="{B5445DAD-B342-164B-9838-0F71D91D31F1}"/>
                                            </p:graphicEl>
                                          </p:spTgt>
                                        </p:tgtEl>
                                      </p:cBhvr>
                                    </p:animEffect>
                                  </p:childTnLst>
                                </p:cTn>
                              </p:par>
                              <p:par>
                                <p:cTn id="46" presetID="12" presetClass="entr" presetSubtype="4" fill="hold" grpId="1" nodeType="withEffect">
                                  <p:stCondLst>
                                    <p:cond delay="0"/>
                                  </p:stCondLst>
                                  <p:childTnLst>
                                    <p:set>
                                      <p:cBhvr>
                                        <p:cTn id="47" dur="1" fill="hold">
                                          <p:stCondLst>
                                            <p:cond delay="0"/>
                                          </p:stCondLst>
                                        </p:cTn>
                                        <p:tgtEl>
                                          <p:spTgt spid="8">
                                            <p:graphicEl>
                                              <a:dgm id="{2A12EE6F-E047-A24B-8454-BE2C8A7AD806}"/>
                                            </p:graphicEl>
                                          </p:spTgt>
                                        </p:tgtEl>
                                        <p:attrNameLst>
                                          <p:attrName>style.visibility</p:attrName>
                                        </p:attrNameLst>
                                      </p:cBhvr>
                                      <p:to>
                                        <p:strVal val="visible"/>
                                      </p:to>
                                    </p:set>
                                    <p:anim calcmode="lin" valueType="num">
                                      <p:cBhvr additive="base">
                                        <p:cTn id="48" dur="500"/>
                                        <p:tgtEl>
                                          <p:spTgt spid="8">
                                            <p:graphicEl>
                                              <a:dgm id="{2A12EE6F-E047-A24B-8454-BE2C8A7AD806}"/>
                                            </p:graphicEl>
                                          </p:spTgt>
                                        </p:tgtEl>
                                        <p:attrNameLst>
                                          <p:attrName>ppt_y</p:attrName>
                                        </p:attrNameLst>
                                      </p:cBhvr>
                                      <p:tavLst>
                                        <p:tav tm="0">
                                          <p:val>
                                            <p:strVal val="#ppt_y+#ppt_h*1.125000"/>
                                          </p:val>
                                        </p:tav>
                                        <p:tav tm="100000">
                                          <p:val>
                                            <p:strVal val="#ppt_y"/>
                                          </p:val>
                                        </p:tav>
                                      </p:tavLst>
                                    </p:anim>
                                    <p:animEffect transition="in" filter="wipe(up)">
                                      <p:cBhvr>
                                        <p:cTn id="49" dur="500"/>
                                        <p:tgtEl>
                                          <p:spTgt spid="8">
                                            <p:graphicEl>
                                              <a:dgm id="{2A12EE6F-E047-A24B-8454-BE2C8A7AD806}"/>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1" nodeType="clickEffect">
                                  <p:stCondLst>
                                    <p:cond delay="0"/>
                                  </p:stCondLst>
                                  <p:childTnLst>
                                    <p:set>
                                      <p:cBhvr>
                                        <p:cTn id="53" dur="1" fill="hold">
                                          <p:stCondLst>
                                            <p:cond delay="0"/>
                                          </p:stCondLst>
                                        </p:cTn>
                                        <p:tgtEl>
                                          <p:spTgt spid="8">
                                            <p:graphicEl>
                                              <a:dgm id="{F825764D-0946-0D4A-868D-4C6417F17BD3}"/>
                                            </p:graphicEl>
                                          </p:spTgt>
                                        </p:tgtEl>
                                        <p:attrNameLst>
                                          <p:attrName>style.visibility</p:attrName>
                                        </p:attrNameLst>
                                      </p:cBhvr>
                                      <p:to>
                                        <p:strVal val="visible"/>
                                      </p:to>
                                    </p:set>
                                    <p:anim calcmode="lin" valueType="num">
                                      <p:cBhvr additive="base">
                                        <p:cTn id="54" dur="500"/>
                                        <p:tgtEl>
                                          <p:spTgt spid="8">
                                            <p:graphicEl>
                                              <a:dgm id="{F825764D-0946-0D4A-868D-4C6417F17BD3}"/>
                                            </p:graphicEl>
                                          </p:spTgt>
                                        </p:tgtEl>
                                        <p:attrNameLst>
                                          <p:attrName>ppt_y</p:attrName>
                                        </p:attrNameLst>
                                      </p:cBhvr>
                                      <p:tavLst>
                                        <p:tav tm="0">
                                          <p:val>
                                            <p:strVal val="#ppt_y+#ppt_h*1.125000"/>
                                          </p:val>
                                        </p:tav>
                                        <p:tav tm="100000">
                                          <p:val>
                                            <p:strVal val="#ppt_y"/>
                                          </p:val>
                                        </p:tav>
                                      </p:tavLst>
                                    </p:anim>
                                    <p:animEffect transition="in" filter="wipe(up)">
                                      <p:cBhvr>
                                        <p:cTn id="55" dur="500"/>
                                        <p:tgtEl>
                                          <p:spTgt spid="8">
                                            <p:graphicEl>
                                              <a:dgm id="{F825764D-0946-0D4A-868D-4C6417F17BD3}"/>
                                            </p:graphicEl>
                                          </p:spTgt>
                                        </p:tgtEl>
                                      </p:cBhvr>
                                    </p:animEffect>
                                  </p:childTnLst>
                                </p:cTn>
                              </p:par>
                              <p:par>
                                <p:cTn id="56" presetID="12" presetClass="entr" presetSubtype="4" fill="hold" grpId="1" nodeType="withEffect">
                                  <p:stCondLst>
                                    <p:cond delay="0"/>
                                  </p:stCondLst>
                                  <p:childTnLst>
                                    <p:set>
                                      <p:cBhvr>
                                        <p:cTn id="57" dur="1" fill="hold">
                                          <p:stCondLst>
                                            <p:cond delay="0"/>
                                          </p:stCondLst>
                                        </p:cTn>
                                        <p:tgtEl>
                                          <p:spTgt spid="8">
                                            <p:graphicEl>
                                              <a:dgm id="{92C25730-8E84-AA40-96D3-162F7190FA47}"/>
                                            </p:graphicEl>
                                          </p:spTgt>
                                        </p:tgtEl>
                                        <p:attrNameLst>
                                          <p:attrName>style.visibility</p:attrName>
                                        </p:attrNameLst>
                                      </p:cBhvr>
                                      <p:to>
                                        <p:strVal val="visible"/>
                                      </p:to>
                                    </p:set>
                                    <p:anim calcmode="lin" valueType="num">
                                      <p:cBhvr additive="base">
                                        <p:cTn id="58" dur="500"/>
                                        <p:tgtEl>
                                          <p:spTgt spid="8">
                                            <p:graphicEl>
                                              <a:dgm id="{92C25730-8E84-AA40-96D3-162F7190FA47}"/>
                                            </p:graphicEl>
                                          </p:spTgt>
                                        </p:tgtEl>
                                        <p:attrNameLst>
                                          <p:attrName>ppt_y</p:attrName>
                                        </p:attrNameLst>
                                      </p:cBhvr>
                                      <p:tavLst>
                                        <p:tav tm="0">
                                          <p:val>
                                            <p:strVal val="#ppt_y+#ppt_h*1.125000"/>
                                          </p:val>
                                        </p:tav>
                                        <p:tav tm="100000">
                                          <p:val>
                                            <p:strVal val="#ppt_y"/>
                                          </p:val>
                                        </p:tav>
                                      </p:tavLst>
                                    </p:anim>
                                    <p:animEffect transition="in" filter="wipe(up)">
                                      <p:cBhvr>
                                        <p:cTn id="59" dur="500"/>
                                        <p:tgtEl>
                                          <p:spTgt spid="8">
                                            <p:graphicEl>
                                              <a:dgm id="{92C25730-8E84-AA40-96D3-162F7190FA4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8" grpId="1">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cap="small" dirty="0">
                <a:solidFill>
                  <a:schemeClr val="bg1"/>
                </a:solidFill>
              </a:rPr>
              <a:t>Take Inventory:</a:t>
            </a:r>
            <a:br>
              <a:rPr lang="en-US" sz="4000" cap="small" dirty="0">
                <a:solidFill>
                  <a:schemeClr val="bg1"/>
                </a:solidFill>
              </a:rPr>
            </a:br>
            <a:r>
              <a:rPr lang="en-US" dirty="0"/>
              <a:t>What’s Missing?</a:t>
            </a:r>
          </a:p>
        </p:txBody>
      </p:sp>
      <p:sp>
        <p:nvSpPr>
          <p:cNvPr id="3" name="Content Placeholder 2"/>
          <p:cNvSpPr>
            <a:spLocks noGrp="1"/>
          </p:cNvSpPr>
          <p:nvPr>
            <p:ph idx="1"/>
          </p:nvPr>
        </p:nvSpPr>
        <p:spPr/>
        <p:txBody>
          <a:bodyPr>
            <a:normAutofit/>
          </a:bodyPr>
          <a:lstStyle/>
          <a:p>
            <a:pPr marL="118872" indent="0">
              <a:buNone/>
            </a:pPr>
            <a:r>
              <a:rPr lang="en-US" dirty="0"/>
              <a:t>At UMBC, we need tools to …</a:t>
            </a:r>
          </a:p>
        </p:txBody>
      </p:sp>
      <p:graphicFrame>
        <p:nvGraphicFramePr>
          <p:cNvPr id="8" name="Content Placeholder 3"/>
          <p:cNvGraphicFramePr>
            <a:graphicFrameLocks/>
          </p:cNvGraphicFramePr>
          <p:nvPr>
            <p:extLst>
              <p:ext uri="{D42A27DB-BD31-4B8C-83A1-F6EECF244321}">
                <p14:modId xmlns:p14="http://schemas.microsoft.com/office/powerpoint/2010/main" val="1884661324"/>
              </p:ext>
            </p:extLst>
          </p:nvPr>
        </p:nvGraphicFramePr>
        <p:xfrm>
          <a:off x="850900" y="2667001"/>
          <a:ext cx="10629900" cy="3467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488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55438A2D-F63B-B248-A54E-A25FA5B86D6E}"/>
                                            </p:graphicEl>
                                          </p:spTgt>
                                        </p:tgtEl>
                                        <p:attrNameLst>
                                          <p:attrName>style.visibility</p:attrName>
                                        </p:attrNameLst>
                                      </p:cBhvr>
                                      <p:to>
                                        <p:strVal val="visible"/>
                                      </p:to>
                                    </p:set>
                                    <p:animEffect transition="in" filter="fade">
                                      <p:cBhvr>
                                        <p:cTn id="7" dur="1000"/>
                                        <p:tgtEl>
                                          <p:spTgt spid="8">
                                            <p:graphicEl>
                                              <a:dgm id="{55438A2D-F63B-B248-A54E-A25FA5B86D6E}"/>
                                            </p:graphicEl>
                                          </p:spTgt>
                                        </p:tgtEl>
                                      </p:cBhvr>
                                    </p:animEffect>
                                    <p:anim calcmode="lin" valueType="num">
                                      <p:cBhvr>
                                        <p:cTn id="8" dur="1000" fill="hold"/>
                                        <p:tgtEl>
                                          <p:spTgt spid="8">
                                            <p:graphicEl>
                                              <a:dgm id="{55438A2D-F63B-B248-A54E-A25FA5B86D6E}"/>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55438A2D-F63B-B248-A54E-A25FA5B86D6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graphicEl>
                                              <a:dgm id="{B5445DAD-B342-164B-9838-0F71D91D31F1}"/>
                                            </p:graphicEl>
                                          </p:spTgt>
                                        </p:tgtEl>
                                        <p:attrNameLst>
                                          <p:attrName>style.visibility</p:attrName>
                                        </p:attrNameLst>
                                      </p:cBhvr>
                                      <p:to>
                                        <p:strVal val="visible"/>
                                      </p:to>
                                    </p:set>
                                    <p:animEffect transition="in" filter="fade">
                                      <p:cBhvr>
                                        <p:cTn id="14" dur="1000"/>
                                        <p:tgtEl>
                                          <p:spTgt spid="8">
                                            <p:graphicEl>
                                              <a:dgm id="{B5445DAD-B342-164B-9838-0F71D91D31F1}"/>
                                            </p:graphicEl>
                                          </p:spTgt>
                                        </p:tgtEl>
                                      </p:cBhvr>
                                    </p:animEffect>
                                    <p:anim calcmode="lin" valueType="num">
                                      <p:cBhvr>
                                        <p:cTn id="15" dur="1000" fill="hold"/>
                                        <p:tgtEl>
                                          <p:spTgt spid="8">
                                            <p:graphicEl>
                                              <a:dgm id="{B5445DAD-B342-164B-9838-0F71D91D31F1}"/>
                                            </p:graphicEl>
                                          </p:spTgt>
                                        </p:tgtEl>
                                        <p:attrNameLst>
                                          <p:attrName>ppt_x</p:attrName>
                                        </p:attrNameLst>
                                      </p:cBhvr>
                                      <p:tavLst>
                                        <p:tav tm="0">
                                          <p:val>
                                            <p:strVal val="#ppt_x"/>
                                          </p:val>
                                        </p:tav>
                                        <p:tav tm="100000">
                                          <p:val>
                                            <p:strVal val="#ppt_x"/>
                                          </p:val>
                                        </p:tav>
                                      </p:tavLst>
                                    </p:anim>
                                    <p:anim calcmode="lin" valueType="num">
                                      <p:cBhvr>
                                        <p:cTn id="16" dur="1000" fill="hold"/>
                                        <p:tgtEl>
                                          <p:spTgt spid="8">
                                            <p:graphicEl>
                                              <a:dgm id="{B5445DAD-B342-164B-9838-0F71D91D31F1}"/>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graphicEl>
                                              <a:dgm id="{2A12EE6F-E047-A24B-8454-BE2C8A7AD806}"/>
                                            </p:graphicEl>
                                          </p:spTgt>
                                        </p:tgtEl>
                                        <p:attrNameLst>
                                          <p:attrName>style.visibility</p:attrName>
                                        </p:attrNameLst>
                                      </p:cBhvr>
                                      <p:to>
                                        <p:strVal val="visible"/>
                                      </p:to>
                                    </p:set>
                                    <p:animEffect transition="in" filter="fade">
                                      <p:cBhvr>
                                        <p:cTn id="19" dur="1000"/>
                                        <p:tgtEl>
                                          <p:spTgt spid="8">
                                            <p:graphicEl>
                                              <a:dgm id="{2A12EE6F-E047-A24B-8454-BE2C8A7AD806}"/>
                                            </p:graphicEl>
                                          </p:spTgt>
                                        </p:tgtEl>
                                      </p:cBhvr>
                                    </p:animEffect>
                                    <p:anim calcmode="lin" valueType="num">
                                      <p:cBhvr>
                                        <p:cTn id="20" dur="1000" fill="hold"/>
                                        <p:tgtEl>
                                          <p:spTgt spid="8">
                                            <p:graphicEl>
                                              <a:dgm id="{2A12EE6F-E047-A24B-8454-BE2C8A7AD806}"/>
                                            </p:graphicEl>
                                          </p:spTgt>
                                        </p:tgtEl>
                                        <p:attrNameLst>
                                          <p:attrName>ppt_x</p:attrName>
                                        </p:attrNameLst>
                                      </p:cBhvr>
                                      <p:tavLst>
                                        <p:tav tm="0">
                                          <p:val>
                                            <p:strVal val="#ppt_x"/>
                                          </p:val>
                                        </p:tav>
                                        <p:tav tm="100000">
                                          <p:val>
                                            <p:strVal val="#ppt_x"/>
                                          </p:val>
                                        </p:tav>
                                      </p:tavLst>
                                    </p:anim>
                                    <p:anim calcmode="lin" valueType="num">
                                      <p:cBhvr>
                                        <p:cTn id="21" dur="1000" fill="hold"/>
                                        <p:tgtEl>
                                          <p:spTgt spid="8">
                                            <p:graphicEl>
                                              <a:dgm id="{2A12EE6F-E047-A24B-8454-BE2C8A7AD806}"/>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graphicEl>
                                              <a:dgm id="{F825764D-0946-0D4A-868D-4C6417F17BD3}"/>
                                            </p:graphicEl>
                                          </p:spTgt>
                                        </p:tgtEl>
                                        <p:attrNameLst>
                                          <p:attrName>style.visibility</p:attrName>
                                        </p:attrNameLst>
                                      </p:cBhvr>
                                      <p:to>
                                        <p:strVal val="visible"/>
                                      </p:to>
                                    </p:set>
                                    <p:animEffect transition="in" filter="fade">
                                      <p:cBhvr>
                                        <p:cTn id="26" dur="1000"/>
                                        <p:tgtEl>
                                          <p:spTgt spid="8">
                                            <p:graphicEl>
                                              <a:dgm id="{F825764D-0946-0D4A-868D-4C6417F17BD3}"/>
                                            </p:graphicEl>
                                          </p:spTgt>
                                        </p:tgtEl>
                                      </p:cBhvr>
                                    </p:animEffect>
                                    <p:anim calcmode="lin" valueType="num">
                                      <p:cBhvr>
                                        <p:cTn id="27" dur="1000" fill="hold"/>
                                        <p:tgtEl>
                                          <p:spTgt spid="8">
                                            <p:graphicEl>
                                              <a:dgm id="{F825764D-0946-0D4A-868D-4C6417F17BD3}"/>
                                            </p:graphicEl>
                                          </p:spTgt>
                                        </p:tgtEl>
                                        <p:attrNameLst>
                                          <p:attrName>ppt_x</p:attrName>
                                        </p:attrNameLst>
                                      </p:cBhvr>
                                      <p:tavLst>
                                        <p:tav tm="0">
                                          <p:val>
                                            <p:strVal val="#ppt_x"/>
                                          </p:val>
                                        </p:tav>
                                        <p:tav tm="100000">
                                          <p:val>
                                            <p:strVal val="#ppt_x"/>
                                          </p:val>
                                        </p:tav>
                                      </p:tavLst>
                                    </p:anim>
                                    <p:anim calcmode="lin" valueType="num">
                                      <p:cBhvr>
                                        <p:cTn id="28" dur="1000" fill="hold"/>
                                        <p:tgtEl>
                                          <p:spTgt spid="8">
                                            <p:graphicEl>
                                              <a:dgm id="{F825764D-0946-0D4A-868D-4C6417F17BD3}"/>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graphicEl>
                                              <a:dgm id="{92C25730-8E84-AA40-96D3-162F7190FA47}"/>
                                            </p:graphicEl>
                                          </p:spTgt>
                                        </p:tgtEl>
                                        <p:attrNameLst>
                                          <p:attrName>style.visibility</p:attrName>
                                        </p:attrNameLst>
                                      </p:cBhvr>
                                      <p:to>
                                        <p:strVal val="visible"/>
                                      </p:to>
                                    </p:set>
                                    <p:animEffect transition="in" filter="fade">
                                      <p:cBhvr>
                                        <p:cTn id="31" dur="1000"/>
                                        <p:tgtEl>
                                          <p:spTgt spid="8">
                                            <p:graphicEl>
                                              <a:dgm id="{92C25730-8E84-AA40-96D3-162F7190FA47}"/>
                                            </p:graphicEl>
                                          </p:spTgt>
                                        </p:tgtEl>
                                      </p:cBhvr>
                                    </p:animEffect>
                                    <p:anim calcmode="lin" valueType="num">
                                      <p:cBhvr>
                                        <p:cTn id="32" dur="1000" fill="hold"/>
                                        <p:tgtEl>
                                          <p:spTgt spid="8">
                                            <p:graphicEl>
                                              <a:dgm id="{92C25730-8E84-AA40-96D3-162F7190FA47}"/>
                                            </p:graphicEl>
                                          </p:spTgt>
                                        </p:tgtEl>
                                        <p:attrNameLst>
                                          <p:attrName>ppt_x</p:attrName>
                                        </p:attrNameLst>
                                      </p:cBhvr>
                                      <p:tavLst>
                                        <p:tav tm="0">
                                          <p:val>
                                            <p:strVal val="#ppt_x"/>
                                          </p:val>
                                        </p:tav>
                                        <p:tav tm="100000">
                                          <p:val>
                                            <p:strVal val="#ppt_x"/>
                                          </p:val>
                                        </p:tav>
                                      </p:tavLst>
                                    </p:anim>
                                    <p:anim calcmode="lin" valueType="num">
                                      <p:cBhvr>
                                        <p:cTn id="33" dur="1000" fill="hold"/>
                                        <p:tgtEl>
                                          <p:spTgt spid="8">
                                            <p:graphicEl>
                                              <a:dgm id="{92C25730-8E84-AA40-96D3-162F7190FA4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1" nodeType="clickEffect">
                                  <p:stCondLst>
                                    <p:cond delay="0"/>
                                  </p:stCondLst>
                                  <p:childTnLst>
                                    <p:set>
                                      <p:cBhvr>
                                        <p:cTn id="37" dur="1" fill="hold">
                                          <p:stCondLst>
                                            <p:cond delay="0"/>
                                          </p:stCondLst>
                                        </p:cTn>
                                        <p:tgtEl>
                                          <p:spTgt spid="8">
                                            <p:graphicEl>
                                              <a:dgm id="{55438A2D-F63B-B248-A54E-A25FA5B86D6E}"/>
                                            </p:graphicEl>
                                          </p:spTgt>
                                        </p:tgtEl>
                                        <p:attrNameLst>
                                          <p:attrName>style.visibility</p:attrName>
                                        </p:attrNameLst>
                                      </p:cBhvr>
                                      <p:to>
                                        <p:strVal val="visible"/>
                                      </p:to>
                                    </p:set>
                                    <p:anim calcmode="lin" valueType="num">
                                      <p:cBhvr additive="base">
                                        <p:cTn id="38" dur="500"/>
                                        <p:tgtEl>
                                          <p:spTgt spid="8">
                                            <p:graphicEl>
                                              <a:dgm id="{55438A2D-F63B-B248-A54E-A25FA5B86D6E}"/>
                                            </p:graphicEl>
                                          </p:spTgt>
                                        </p:tgtEl>
                                        <p:attrNameLst>
                                          <p:attrName>ppt_y</p:attrName>
                                        </p:attrNameLst>
                                      </p:cBhvr>
                                      <p:tavLst>
                                        <p:tav tm="0">
                                          <p:val>
                                            <p:strVal val="#ppt_y+#ppt_h*1.125000"/>
                                          </p:val>
                                        </p:tav>
                                        <p:tav tm="100000">
                                          <p:val>
                                            <p:strVal val="#ppt_y"/>
                                          </p:val>
                                        </p:tav>
                                      </p:tavLst>
                                    </p:anim>
                                    <p:animEffect transition="in" filter="wipe(up)">
                                      <p:cBhvr>
                                        <p:cTn id="39" dur="500"/>
                                        <p:tgtEl>
                                          <p:spTgt spid="8">
                                            <p:graphicEl>
                                              <a:dgm id="{55438A2D-F63B-B248-A54E-A25FA5B86D6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1" nodeType="clickEffect">
                                  <p:stCondLst>
                                    <p:cond delay="0"/>
                                  </p:stCondLst>
                                  <p:childTnLst>
                                    <p:set>
                                      <p:cBhvr>
                                        <p:cTn id="43" dur="1" fill="hold">
                                          <p:stCondLst>
                                            <p:cond delay="0"/>
                                          </p:stCondLst>
                                        </p:cTn>
                                        <p:tgtEl>
                                          <p:spTgt spid="8">
                                            <p:graphicEl>
                                              <a:dgm id="{B5445DAD-B342-164B-9838-0F71D91D31F1}"/>
                                            </p:graphicEl>
                                          </p:spTgt>
                                        </p:tgtEl>
                                        <p:attrNameLst>
                                          <p:attrName>style.visibility</p:attrName>
                                        </p:attrNameLst>
                                      </p:cBhvr>
                                      <p:to>
                                        <p:strVal val="visible"/>
                                      </p:to>
                                    </p:set>
                                    <p:anim calcmode="lin" valueType="num">
                                      <p:cBhvr additive="base">
                                        <p:cTn id="44" dur="500"/>
                                        <p:tgtEl>
                                          <p:spTgt spid="8">
                                            <p:graphicEl>
                                              <a:dgm id="{B5445DAD-B342-164B-9838-0F71D91D31F1}"/>
                                            </p:graphicEl>
                                          </p:spTgt>
                                        </p:tgtEl>
                                        <p:attrNameLst>
                                          <p:attrName>ppt_y</p:attrName>
                                        </p:attrNameLst>
                                      </p:cBhvr>
                                      <p:tavLst>
                                        <p:tav tm="0">
                                          <p:val>
                                            <p:strVal val="#ppt_y+#ppt_h*1.125000"/>
                                          </p:val>
                                        </p:tav>
                                        <p:tav tm="100000">
                                          <p:val>
                                            <p:strVal val="#ppt_y"/>
                                          </p:val>
                                        </p:tav>
                                      </p:tavLst>
                                    </p:anim>
                                    <p:animEffect transition="in" filter="wipe(up)">
                                      <p:cBhvr>
                                        <p:cTn id="45" dur="500"/>
                                        <p:tgtEl>
                                          <p:spTgt spid="8">
                                            <p:graphicEl>
                                              <a:dgm id="{B5445DAD-B342-164B-9838-0F71D91D31F1}"/>
                                            </p:graphicEl>
                                          </p:spTgt>
                                        </p:tgtEl>
                                      </p:cBhvr>
                                    </p:animEffect>
                                  </p:childTnLst>
                                </p:cTn>
                              </p:par>
                              <p:par>
                                <p:cTn id="46" presetID="12" presetClass="entr" presetSubtype="4" fill="hold" grpId="1" nodeType="withEffect">
                                  <p:stCondLst>
                                    <p:cond delay="0"/>
                                  </p:stCondLst>
                                  <p:childTnLst>
                                    <p:set>
                                      <p:cBhvr>
                                        <p:cTn id="47" dur="1" fill="hold">
                                          <p:stCondLst>
                                            <p:cond delay="0"/>
                                          </p:stCondLst>
                                        </p:cTn>
                                        <p:tgtEl>
                                          <p:spTgt spid="8">
                                            <p:graphicEl>
                                              <a:dgm id="{2A12EE6F-E047-A24B-8454-BE2C8A7AD806}"/>
                                            </p:graphicEl>
                                          </p:spTgt>
                                        </p:tgtEl>
                                        <p:attrNameLst>
                                          <p:attrName>style.visibility</p:attrName>
                                        </p:attrNameLst>
                                      </p:cBhvr>
                                      <p:to>
                                        <p:strVal val="visible"/>
                                      </p:to>
                                    </p:set>
                                    <p:anim calcmode="lin" valueType="num">
                                      <p:cBhvr additive="base">
                                        <p:cTn id="48" dur="500"/>
                                        <p:tgtEl>
                                          <p:spTgt spid="8">
                                            <p:graphicEl>
                                              <a:dgm id="{2A12EE6F-E047-A24B-8454-BE2C8A7AD806}"/>
                                            </p:graphicEl>
                                          </p:spTgt>
                                        </p:tgtEl>
                                        <p:attrNameLst>
                                          <p:attrName>ppt_y</p:attrName>
                                        </p:attrNameLst>
                                      </p:cBhvr>
                                      <p:tavLst>
                                        <p:tav tm="0">
                                          <p:val>
                                            <p:strVal val="#ppt_y+#ppt_h*1.125000"/>
                                          </p:val>
                                        </p:tav>
                                        <p:tav tm="100000">
                                          <p:val>
                                            <p:strVal val="#ppt_y"/>
                                          </p:val>
                                        </p:tav>
                                      </p:tavLst>
                                    </p:anim>
                                    <p:animEffect transition="in" filter="wipe(up)">
                                      <p:cBhvr>
                                        <p:cTn id="49" dur="500"/>
                                        <p:tgtEl>
                                          <p:spTgt spid="8">
                                            <p:graphicEl>
                                              <a:dgm id="{2A12EE6F-E047-A24B-8454-BE2C8A7AD806}"/>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1" nodeType="clickEffect">
                                  <p:stCondLst>
                                    <p:cond delay="0"/>
                                  </p:stCondLst>
                                  <p:childTnLst>
                                    <p:set>
                                      <p:cBhvr>
                                        <p:cTn id="53" dur="1" fill="hold">
                                          <p:stCondLst>
                                            <p:cond delay="0"/>
                                          </p:stCondLst>
                                        </p:cTn>
                                        <p:tgtEl>
                                          <p:spTgt spid="8">
                                            <p:graphicEl>
                                              <a:dgm id="{F825764D-0946-0D4A-868D-4C6417F17BD3}"/>
                                            </p:graphicEl>
                                          </p:spTgt>
                                        </p:tgtEl>
                                        <p:attrNameLst>
                                          <p:attrName>style.visibility</p:attrName>
                                        </p:attrNameLst>
                                      </p:cBhvr>
                                      <p:to>
                                        <p:strVal val="visible"/>
                                      </p:to>
                                    </p:set>
                                    <p:anim calcmode="lin" valueType="num">
                                      <p:cBhvr additive="base">
                                        <p:cTn id="54" dur="500"/>
                                        <p:tgtEl>
                                          <p:spTgt spid="8">
                                            <p:graphicEl>
                                              <a:dgm id="{F825764D-0946-0D4A-868D-4C6417F17BD3}"/>
                                            </p:graphicEl>
                                          </p:spTgt>
                                        </p:tgtEl>
                                        <p:attrNameLst>
                                          <p:attrName>ppt_y</p:attrName>
                                        </p:attrNameLst>
                                      </p:cBhvr>
                                      <p:tavLst>
                                        <p:tav tm="0">
                                          <p:val>
                                            <p:strVal val="#ppt_y+#ppt_h*1.125000"/>
                                          </p:val>
                                        </p:tav>
                                        <p:tav tm="100000">
                                          <p:val>
                                            <p:strVal val="#ppt_y"/>
                                          </p:val>
                                        </p:tav>
                                      </p:tavLst>
                                    </p:anim>
                                    <p:animEffect transition="in" filter="wipe(up)">
                                      <p:cBhvr>
                                        <p:cTn id="55" dur="500"/>
                                        <p:tgtEl>
                                          <p:spTgt spid="8">
                                            <p:graphicEl>
                                              <a:dgm id="{F825764D-0946-0D4A-868D-4C6417F17BD3}"/>
                                            </p:graphicEl>
                                          </p:spTgt>
                                        </p:tgtEl>
                                      </p:cBhvr>
                                    </p:animEffect>
                                  </p:childTnLst>
                                </p:cTn>
                              </p:par>
                              <p:par>
                                <p:cTn id="56" presetID="12" presetClass="entr" presetSubtype="4" fill="hold" grpId="1" nodeType="withEffect">
                                  <p:stCondLst>
                                    <p:cond delay="0"/>
                                  </p:stCondLst>
                                  <p:childTnLst>
                                    <p:set>
                                      <p:cBhvr>
                                        <p:cTn id="57" dur="1" fill="hold">
                                          <p:stCondLst>
                                            <p:cond delay="0"/>
                                          </p:stCondLst>
                                        </p:cTn>
                                        <p:tgtEl>
                                          <p:spTgt spid="8">
                                            <p:graphicEl>
                                              <a:dgm id="{92C25730-8E84-AA40-96D3-162F7190FA47}"/>
                                            </p:graphicEl>
                                          </p:spTgt>
                                        </p:tgtEl>
                                        <p:attrNameLst>
                                          <p:attrName>style.visibility</p:attrName>
                                        </p:attrNameLst>
                                      </p:cBhvr>
                                      <p:to>
                                        <p:strVal val="visible"/>
                                      </p:to>
                                    </p:set>
                                    <p:anim calcmode="lin" valueType="num">
                                      <p:cBhvr additive="base">
                                        <p:cTn id="58" dur="500"/>
                                        <p:tgtEl>
                                          <p:spTgt spid="8">
                                            <p:graphicEl>
                                              <a:dgm id="{92C25730-8E84-AA40-96D3-162F7190FA47}"/>
                                            </p:graphicEl>
                                          </p:spTgt>
                                        </p:tgtEl>
                                        <p:attrNameLst>
                                          <p:attrName>ppt_y</p:attrName>
                                        </p:attrNameLst>
                                      </p:cBhvr>
                                      <p:tavLst>
                                        <p:tav tm="0">
                                          <p:val>
                                            <p:strVal val="#ppt_y+#ppt_h*1.125000"/>
                                          </p:val>
                                        </p:tav>
                                        <p:tav tm="100000">
                                          <p:val>
                                            <p:strVal val="#ppt_y"/>
                                          </p:val>
                                        </p:tav>
                                      </p:tavLst>
                                    </p:anim>
                                    <p:animEffect transition="in" filter="wipe(up)">
                                      <p:cBhvr>
                                        <p:cTn id="59" dur="500"/>
                                        <p:tgtEl>
                                          <p:spTgt spid="8">
                                            <p:graphicEl>
                                              <a:dgm id="{92C25730-8E84-AA40-96D3-162F7190FA4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8" grpI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Technology Tools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3589020"/>
              </p:ext>
            </p:extLst>
          </p:nvPr>
        </p:nvGraphicFramePr>
        <p:xfrm>
          <a:off x="609600" y="1774823"/>
          <a:ext cx="11239500" cy="4676778"/>
        </p:xfrm>
        <a:graphic>
          <a:graphicData uri="http://schemas.openxmlformats.org/drawingml/2006/table">
            <a:tbl>
              <a:tblPr firstRow="1" bandRow="1">
                <a:tableStyleId>{5C22544A-7EE6-4342-B048-85BDC9FD1C3A}</a:tableStyleId>
              </a:tblPr>
              <a:tblGrid>
                <a:gridCol w="1637791">
                  <a:extLst>
                    <a:ext uri="{9D8B030D-6E8A-4147-A177-3AD203B41FA5}">
                      <a16:colId xmlns:a16="http://schemas.microsoft.com/office/drawing/2014/main" val="20000"/>
                    </a:ext>
                  </a:extLst>
                </a:gridCol>
                <a:gridCol w="9601709">
                  <a:extLst>
                    <a:ext uri="{9D8B030D-6E8A-4147-A177-3AD203B41FA5}">
                      <a16:colId xmlns:a16="http://schemas.microsoft.com/office/drawing/2014/main" val="20001"/>
                    </a:ext>
                  </a:extLst>
                </a:gridCol>
              </a:tblGrid>
              <a:tr h="954510">
                <a:tc>
                  <a:txBody>
                    <a:bodyPr/>
                    <a:lstStyle/>
                    <a:p>
                      <a:pPr marL="0" marR="0" algn="l">
                        <a:spcBef>
                          <a:spcPts val="600"/>
                        </a:spcBef>
                        <a:spcAft>
                          <a:spcPts val="600"/>
                        </a:spcAft>
                      </a:pPr>
                      <a:r>
                        <a:rPr lang="en-US" sz="2800" b="1" i="1" dirty="0">
                          <a:solidFill>
                            <a:srgbClr val="000000"/>
                          </a:solidFill>
                          <a:effectLst/>
                          <a:latin typeface="+mn-lt"/>
                          <a:ea typeface="Times New Roman"/>
                          <a:cs typeface="Times New Roman"/>
                        </a:rPr>
                        <a:t>Criteria</a:t>
                      </a:r>
                    </a:p>
                  </a:txBody>
                  <a:tcPr marL="68580" marR="68580" marT="0" marB="0" anchor="ctr"/>
                </a:tc>
                <a:tc>
                  <a:txBody>
                    <a:bodyPr/>
                    <a:lstStyle/>
                    <a:p>
                      <a:pPr marL="0" marR="0" algn="l">
                        <a:spcBef>
                          <a:spcPts val="600"/>
                        </a:spcBef>
                        <a:spcAft>
                          <a:spcPts val="600"/>
                        </a:spcAft>
                      </a:pPr>
                      <a:r>
                        <a:rPr lang="en-US" sz="2800" b="1" i="1" dirty="0">
                          <a:solidFill>
                            <a:srgbClr val="000000"/>
                          </a:solidFill>
                          <a:effectLst/>
                          <a:latin typeface="+mn-lt"/>
                          <a:ea typeface="Times New Roman"/>
                          <a:cs typeface="Times New Roman"/>
                        </a:rPr>
                        <a:t>Questions to Consider</a:t>
                      </a:r>
                    </a:p>
                  </a:txBody>
                  <a:tcPr marL="68580" marR="68580" marT="0" marB="0" anchor="ctr"/>
                </a:tc>
                <a:extLst>
                  <a:ext uri="{0D108BD9-81ED-4DB2-BD59-A6C34878D82A}">
                    <a16:rowId xmlns:a16="http://schemas.microsoft.com/office/drawing/2014/main" val="10000"/>
                  </a:ext>
                </a:extLst>
              </a:tr>
              <a:tr h="3722268">
                <a:tc>
                  <a:txBody>
                    <a:bodyPr/>
                    <a:lstStyle/>
                    <a:p>
                      <a:pPr marL="0" marR="0" algn="l">
                        <a:spcBef>
                          <a:spcPts val="600"/>
                        </a:spcBef>
                        <a:spcAft>
                          <a:spcPts val="600"/>
                        </a:spcAft>
                      </a:pPr>
                      <a:r>
                        <a:rPr lang="en-US" sz="1800" b="1" i="0" dirty="0">
                          <a:solidFill>
                            <a:srgbClr val="000000"/>
                          </a:solidFill>
                          <a:effectLst/>
                          <a:latin typeface="+mn-lt"/>
                          <a:ea typeface="Times New Roman"/>
                          <a:cs typeface="Times New Roman"/>
                        </a:rPr>
                        <a:t>Usability</a:t>
                      </a:r>
                    </a:p>
                  </a:txBody>
                  <a:tcPr marL="68580" marR="68580" marT="0" marB="0"/>
                </a:tc>
                <a:tc>
                  <a:txBody>
                    <a:bodyPr/>
                    <a:lstStyle/>
                    <a:p>
                      <a:pPr marL="342900" marR="0" lvl="0" indent="-342900" algn="l">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Does the software attempt to encode current best practices in assessment?</a:t>
                      </a:r>
                    </a:p>
                    <a:p>
                      <a:pPr marL="342900" marR="0" lvl="0" indent="-342900" algn="l">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Can it manage multiple levels of assessment?</a:t>
                      </a:r>
                    </a:p>
                    <a:p>
                      <a:pPr marL="342900" marR="0" lvl="0" indent="-342900" algn="l">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Is the software intuitive and easy to use? (Will users need extensive training?)</a:t>
                      </a:r>
                    </a:p>
                    <a:p>
                      <a:pPr marL="342900" marR="0" lvl="0" indent="-342900" algn="l">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Does it work well with software you already have (and are using)?</a:t>
                      </a:r>
                    </a:p>
                    <a:p>
                      <a:pPr marL="342900" marR="0" lvl="0" indent="-342900" algn="l">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Does it require additional steps/staff to enter and extract data?</a:t>
                      </a:r>
                    </a:p>
                    <a:p>
                      <a:pPr marL="342900" marR="0" lvl="0" indent="-342900" algn="l">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Does it make assessment feel like an add-on? Or does it make assessment work part of the teaching and learning process?</a:t>
                      </a:r>
                    </a:p>
                    <a:p>
                      <a:pPr marL="342900" marR="0" lvl="0" indent="-342900" algn="l">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Is the software flexible enough to grow to meet your needs?</a:t>
                      </a:r>
                    </a:p>
                    <a:p>
                      <a:pPr marL="342900" marR="0" lvl="0" indent="-342900" algn="l">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Does data export in a useable format?</a:t>
                      </a:r>
                    </a:p>
                    <a:p>
                      <a:pPr marL="0" marR="0" lvl="0" indent="0" algn="l">
                        <a:lnSpc>
                          <a:spcPct val="115000"/>
                        </a:lnSpc>
                        <a:spcBef>
                          <a:spcPts val="0"/>
                        </a:spcBef>
                        <a:spcAft>
                          <a:spcPts val="0"/>
                        </a:spcAft>
                        <a:buFont typeface="Zapf Dingbats"/>
                        <a:buNone/>
                      </a:pPr>
                      <a:endParaRPr lang="en-US" sz="1800" dirty="0">
                        <a:solidFill>
                          <a:srgbClr val="000000"/>
                        </a:solidFill>
                        <a:effectLst/>
                        <a:latin typeface="+mn-lt"/>
                        <a:ea typeface="Georgia"/>
                        <a:cs typeface="Georgia"/>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75439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Technology Tools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06404127"/>
              </p:ext>
            </p:extLst>
          </p:nvPr>
        </p:nvGraphicFramePr>
        <p:xfrm>
          <a:off x="609600" y="1774823"/>
          <a:ext cx="11239500" cy="4400425"/>
        </p:xfrm>
        <a:graphic>
          <a:graphicData uri="http://schemas.openxmlformats.org/drawingml/2006/table">
            <a:tbl>
              <a:tblPr firstRow="1" bandRow="1">
                <a:tableStyleId>{5C22544A-7EE6-4342-B048-85BDC9FD1C3A}</a:tableStyleId>
              </a:tblPr>
              <a:tblGrid>
                <a:gridCol w="1637791">
                  <a:extLst>
                    <a:ext uri="{9D8B030D-6E8A-4147-A177-3AD203B41FA5}">
                      <a16:colId xmlns:a16="http://schemas.microsoft.com/office/drawing/2014/main" val="20000"/>
                    </a:ext>
                  </a:extLst>
                </a:gridCol>
                <a:gridCol w="9601709">
                  <a:extLst>
                    <a:ext uri="{9D8B030D-6E8A-4147-A177-3AD203B41FA5}">
                      <a16:colId xmlns:a16="http://schemas.microsoft.com/office/drawing/2014/main" val="20001"/>
                    </a:ext>
                  </a:extLst>
                </a:gridCol>
              </a:tblGrid>
              <a:tr h="930277">
                <a:tc>
                  <a:txBody>
                    <a:bodyPr/>
                    <a:lstStyle/>
                    <a:p>
                      <a:pPr marL="0" marR="0" algn="l">
                        <a:spcBef>
                          <a:spcPts val="600"/>
                        </a:spcBef>
                        <a:spcAft>
                          <a:spcPts val="600"/>
                        </a:spcAft>
                      </a:pPr>
                      <a:r>
                        <a:rPr lang="en-US" sz="2800" b="1" i="1" dirty="0">
                          <a:solidFill>
                            <a:srgbClr val="000000"/>
                          </a:solidFill>
                          <a:effectLst/>
                          <a:latin typeface="+mn-lt"/>
                          <a:ea typeface="Times New Roman"/>
                          <a:cs typeface="Times New Roman"/>
                        </a:rPr>
                        <a:t>Criteria</a:t>
                      </a:r>
                    </a:p>
                  </a:txBody>
                  <a:tcPr marL="68580" marR="68580" marT="0" marB="0" anchor="ctr"/>
                </a:tc>
                <a:tc>
                  <a:txBody>
                    <a:bodyPr/>
                    <a:lstStyle/>
                    <a:p>
                      <a:pPr marL="0" marR="0" algn="l">
                        <a:spcBef>
                          <a:spcPts val="600"/>
                        </a:spcBef>
                        <a:spcAft>
                          <a:spcPts val="600"/>
                        </a:spcAft>
                      </a:pPr>
                      <a:r>
                        <a:rPr lang="en-US" sz="2800" b="1" i="1" dirty="0">
                          <a:solidFill>
                            <a:srgbClr val="000000"/>
                          </a:solidFill>
                          <a:effectLst/>
                          <a:latin typeface="+mn-lt"/>
                          <a:ea typeface="Times New Roman"/>
                          <a:cs typeface="Times New Roman"/>
                        </a:rPr>
                        <a:t>Questions to Consider</a:t>
                      </a:r>
                    </a:p>
                  </a:txBody>
                  <a:tcPr marL="68580" marR="68580" marT="0" marB="0" anchor="ctr"/>
                </a:tc>
                <a:extLst>
                  <a:ext uri="{0D108BD9-81ED-4DB2-BD59-A6C34878D82A}">
                    <a16:rowId xmlns:a16="http://schemas.microsoft.com/office/drawing/2014/main" val="10000"/>
                  </a:ext>
                </a:extLst>
              </a:tr>
              <a:tr h="1170480">
                <a:tc>
                  <a:txBody>
                    <a:bodyPr/>
                    <a:lstStyle/>
                    <a:p>
                      <a:pPr marL="0" marR="0" algn="l">
                        <a:spcBef>
                          <a:spcPts val="600"/>
                        </a:spcBef>
                        <a:spcAft>
                          <a:spcPts val="600"/>
                        </a:spcAft>
                      </a:pPr>
                      <a:r>
                        <a:rPr lang="en-US" sz="1800" b="1" i="0" dirty="0">
                          <a:solidFill>
                            <a:srgbClr val="000000"/>
                          </a:solidFill>
                          <a:effectLst/>
                          <a:latin typeface="+mn-lt"/>
                          <a:ea typeface="Times New Roman"/>
                          <a:cs typeface="Times New Roman"/>
                        </a:rPr>
                        <a:t>Cost</a:t>
                      </a:r>
                    </a:p>
                  </a:txBody>
                  <a:tcPr marL="68580" marR="68580" marT="0" marB="0"/>
                </a:tc>
                <a:tc>
                  <a:txBody>
                    <a:bodyPr/>
                    <a:lstStyle/>
                    <a:p>
                      <a:pPr marL="342900" marR="0" lvl="0" indent="-342900">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How much is the annual software license? </a:t>
                      </a:r>
                    </a:p>
                    <a:p>
                      <a:pPr marL="342900" marR="0" lvl="0" indent="-342900">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Are updates included?</a:t>
                      </a:r>
                    </a:p>
                    <a:p>
                      <a:pPr marL="342900" marR="0" lvl="0" indent="-342900">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How much will it cost for Instructional Technology support and training?</a:t>
                      </a:r>
                    </a:p>
                    <a:p>
                      <a:pPr marL="342900" marR="0" lvl="0" indent="-342900">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What hardware/cloud costs are needed to support it?</a:t>
                      </a:r>
                    </a:p>
                    <a:p>
                      <a:pPr marL="342900" marR="0" lvl="0" indent="-342900">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What hidden costs might emerge?</a:t>
                      </a:r>
                    </a:p>
                  </a:txBody>
                  <a:tcPr marL="68580" marR="68580" marT="0" marB="0"/>
                </a:tc>
                <a:extLst>
                  <a:ext uri="{0D108BD9-81ED-4DB2-BD59-A6C34878D82A}">
                    <a16:rowId xmlns:a16="http://schemas.microsoft.com/office/drawing/2014/main" val="10001"/>
                  </a:ext>
                </a:extLst>
              </a:tr>
              <a:tr h="1128677">
                <a:tc>
                  <a:txBody>
                    <a:bodyPr/>
                    <a:lstStyle/>
                    <a:p>
                      <a:pPr marL="0" marR="0" algn="l">
                        <a:spcBef>
                          <a:spcPts val="600"/>
                        </a:spcBef>
                        <a:spcAft>
                          <a:spcPts val="600"/>
                        </a:spcAft>
                      </a:pPr>
                      <a:r>
                        <a:rPr lang="en-US" sz="1800" b="1" i="0" dirty="0">
                          <a:solidFill>
                            <a:srgbClr val="000000"/>
                          </a:solidFill>
                          <a:effectLst/>
                          <a:latin typeface="+mn-lt"/>
                          <a:ea typeface="Times New Roman"/>
                          <a:cs typeface="Times New Roman"/>
                        </a:rPr>
                        <a:t>Audiences</a:t>
                      </a:r>
                    </a:p>
                  </a:txBody>
                  <a:tcPr marL="68580" marR="68580" marT="0" marB="0"/>
                </a:tc>
                <a:tc>
                  <a:txBody>
                    <a:bodyPr/>
                    <a:lstStyle/>
                    <a:p>
                      <a:pPr marL="342900" marR="0" lvl="0" indent="-342900">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Can the software serve the multiple levels of audiences that authentic assessment requires?</a:t>
                      </a:r>
                    </a:p>
                    <a:p>
                      <a:pPr marL="342900" marR="0" lvl="0" indent="-342900">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Who will need to use this software? </a:t>
                      </a:r>
                    </a:p>
                    <a:p>
                      <a:pPr marL="342900" marR="0" lvl="0" indent="-342900">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How will they learn to use it?</a:t>
                      </a:r>
                    </a:p>
                    <a:p>
                      <a:pPr marL="342900" marR="0" lvl="0" indent="-342900">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Can users interpret the results easily?</a:t>
                      </a:r>
                    </a:p>
                    <a:p>
                      <a:pPr marL="342900" marR="0" lvl="0" indent="-342900">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Can the software provide custom and ready-made reporting tools so you can ask a range of action research questions?</a:t>
                      </a: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54240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Technology Tools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65296457"/>
              </p:ext>
            </p:extLst>
          </p:nvPr>
        </p:nvGraphicFramePr>
        <p:xfrm>
          <a:off x="609600" y="1774823"/>
          <a:ext cx="11239500" cy="3769489"/>
        </p:xfrm>
        <a:graphic>
          <a:graphicData uri="http://schemas.openxmlformats.org/drawingml/2006/table">
            <a:tbl>
              <a:tblPr firstRow="1" bandRow="1">
                <a:tableStyleId>{5C22544A-7EE6-4342-B048-85BDC9FD1C3A}</a:tableStyleId>
              </a:tblPr>
              <a:tblGrid>
                <a:gridCol w="3289300">
                  <a:extLst>
                    <a:ext uri="{9D8B030D-6E8A-4147-A177-3AD203B41FA5}">
                      <a16:colId xmlns:a16="http://schemas.microsoft.com/office/drawing/2014/main" val="20000"/>
                    </a:ext>
                  </a:extLst>
                </a:gridCol>
                <a:gridCol w="7950200">
                  <a:extLst>
                    <a:ext uri="{9D8B030D-6E8A-4147-A177-3AD203B41FA5}">
                      <a16:colId xmlns:a16="http://schemas.microsoft.com/office/drawing/2014/main" val="20001"/>
                    </a:ext>
                  </a:extLst>
                </a:gridCol>
              </a:tblGrid>
              <a:tr h="930277">
                <a:tc>
                  <a:txBody>
                    <a:bodyPr/>
                    <a:lstStyle/>
                    <a:p>
                      <a:pPr marL="0" marR="0" algn="ctr">
                        <a:spcBef>
                          <a:spcPts val="600"/>
                        </a:spcBef>
                        <a:spcAft>
                          <a:spcPts val="600"/>
                        </a:spcAft>
                      </a:pPr>
                      <a:r>
                        <a:rPr lang="en-US" sz="2400" b="1" i="1" dirty="0">
                          <a:solidFill>
                            <a:srgbClr val="000000"/>
                          </a:solidFill>
                          <a:effectLst/>
                          <a:latin typeface="+mn-lt"/>
                          <a:ea typeface="Times New Roman"/>
                          <a:cs typeface="Times New Roman"/>
                        </a:rPr>
                        <a:t>What Criteria Would</a:t>
                      </a:r>
                      <a:r>
                        <a:rPr lang="en-US" sz="2400" b="1" i="1" baseline="0" dirty="0">
                          <a:solidFill>
                            <a:srgbClr val="000000"/>
                          </a:solidFill>
                          <a:effectLst/>
                          <a:latin typeface="+mn-lt"/>
                          <a:ea typeface="Times New Roman"/>
                          <a:cs typeface="Times New Roman"/>
                        </a:rPr>
                        <a:t> You Add?</a:t>
                      </a:r>
                      <a:endParaRPr lang="en-US" sz="2400" b="1" i="1" dirty="0">
                        <a:solidFill>
                          <a:srgbClr val="000000"/>
                        </a:solidFill>
                        <a:effectLst/>
                        <a:latin typeface="+mn-lt"/>
                        <a:ea typeface="Times New Roman"/>
                        <a:cs typeface="Times New Roman"/>
                      </a:endParaRPr>
                    </a:p>
                  </a:txBody>
                  <a:tcPr marL="68580" marR="68580" marT="0" marB="0" anchor="ctr"/>
                </a:tc>
                <a:tc>
                  <a:txBody>
                    <a:bodyPr/>
                    <a:lstStyle/>
                    <a:p>
                      <a:pPr marL="0" marR="0" algn="ctr">
                        <a:spcBef>
                          <a:spcPts val="600"/>
                        </a:spcBef>
                        <a:spcAft>
                          <a:spcPts val="600"/>
                        </a:spcAft>
                      </a:pPr>
                      <a:r>
                        <a:rPr lang="en-US" sz="2400" b="1" i="1" dirty="0">
                          <a:solidFill>
                            <a:srgbClr val="000000"/>
                          </a:solidFill>
                          <a:effectLst/>
                          <a:latin typeface="+mn-lt"/>
                          <a:ea typeface="Times New Roman"/>
                          <a:cs typeface="Times New Roman"/>
                        </a:rPr>
                        <a:t>What Questions Would</a:t>
                      </a:r>
                      <a:r>
                        <a:rPr lang="en-US" sz="2400" b="1" i="1" baseline="0" dirty="0">
                          <a:solidFill>
                            <a:srgbClr val="000000"/>
                          </a:solidFill>
                          <a:effectLst/>
                          <a:latin typeface="+mn-lt"/>
                          <a:ea typeface="Times New Roman"/>
                          <a:cs typeface="Times New Roman"/>
                        </a:rPr>
                        <a:t> You Add?</a:t>
                      </a:r>
                      <a:endParaRPr lang="en-US" sz="2400" b="1" i="1" dirty="0">
                        <a:solidFill>
                          <a:srgbClr val="000000"/>
                        </a:solidFill>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1170480">
                <a:tc>
                  <a:txBody>
                    <a:bodyPr/>
                    <a:lstStyle/>
                    <a:p>
                      <a:pPr marL="0" marR="0" algn="l">
                        <a:spcBef>
                          <a:spcPts val="600"/>
                        </a:spcBef>
                        <a:spcAft>
                          <a:spcPts val="600"/>
                        </a:spcAft>
                      </a:pPr>
                      <a:endParaRPr lang="en-US" sz="1800" b="1" i="0" dirty="0">
                        <a:solidFill>
                          <a:srgbClr val="000000"/>
                        </a:solidFill>
                        <a:effectLst/>
                        <a:latin typeface="+mn-lt"/>
                        <a:ea typeface="Times New Roman"/>
                        <a:cs typeface="Times New Roman"/>
                      </a:endParaRPr>
                    </a:p>
                  </a:txBody>
                  <a:tcPr marL="68580" marR="68580" marT="0" marB="0"/>
                </a:tc>
                <a:tc>
                  <a:txBody>
                    <a:bodyPr/>
                    <a:lstStyle/>
                    <a:p>
                      <a:pPr marL="342900" marR="0" lvl="0" indent="-342900">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 </a:t>
                      </a:r>
                    </a:p>
                    <a:p>
                      <a:pPr marL="342900" marR="0" lvl="0" indent="-342900">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 </a:t>
                      </a:r>
                    </a:p>
                    <a:p>
                      <a:pPr marL="342900" marR="0" lvl="0" indent="-342900">
                        <a:lnSpc>
                          <a:spcPct val="115000"/>
                        </a:lnSpc>
                        <a:spcBef>
                          <a:spcPts val="0"/>
                        </a:spcBef>
                        <a:spcAft>
                          <a:spcPts val="0"/>
                        </a:spcAft>
                        <a:buFont typeface="Zapf Dingbats"/>
                        <a:buChar char=""/>
                      </a:pPr>
                      <a:r>
                        <a:rPr lang="en-US" sz="1800" baseline="0" dirty="0">
                          <a:solidFill>
                            <a:srgbClr val="000000"/>
                          </a:solidFill>
                          <a:effectLst/>
                          <a:latin typeface="+mn-lt"/>
                          <a:ea typeface="Georgia"/>
                          <a:cs typeface="Georgia"/>
                        </a:rPr>
                        <a:t> </a:t>
                      </a:r>
                      <a:r>
                        <a:rPr lang="en-US" sz="1800" dirty="0">
                          <a:solidFill>
                            <a:srgbClr val="000000"/>
                          </a:solidFill>
                          <a:effectLst/>
                          <a:latin typeface="+mn-lt"/>
                          <a:ea typeface="Georgia"/>
                          <a:cs typeface="Georgia"/>
                        </a:rPr>
                        <a:t> </a:t>
                      </a:r>
                    </a:p>
                    <a:p>
                      <a:pPr marL="342900" marR="0" lvl="0" indent="-342900">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 </a:t>
                      </a:r>
                    </a:p>
                    <a:p>
                      <a:pPr marL="0" marR="0" lvl="0" indent="0">
                        <a:lnSpc>
                          <a:spcPct val="115000"/>
                        </a:lnSpc>
                        <a:spcBef>
                          <a:spcPts val="0"/>
                        </a:spcBef>
                        <a:spcAft>
                          <a:spcPts val="0"/>
                        </a:spcAft>
                        <a:buFont typeface="Zapf Dingbats"/>
                        <a:buNone/>
                      </a:pPr>
                      <a:endParaRPr lang="en-US" sz="1800" dirty="0">
                        <a:solidFill>
                          <a:srgbClr val="000000"/>
                        </a:solidFill>
                        <a:effectLst/>
                        <a:latin typeface="+mn-lt"/>
                        <a:ea typeface="Georgia"/>
                        <a:cs typeface="Georgia"/>
                      </a:endParaRPr>
                    </a:p>
                  </a:txBody>
                  <a:tcPr marL="68580" marR="68580" marT="0" marB="0"/>
                </a:tc>
                <a:extLst>
                  <a:ext uri="{0D108BD9-81ED-4DB2-BD59-A6C34878D82A}">
                    <a16:rowId xmlns:a16="http://schemas.microsoft.com/office/drawing/2014/main" val="10001"/>
                  </a:ext>
                </a:extLst>
              </a:tr>
              <a:tr h="1128677">
                <a:tc>
                  <a:txBody>
                    <a:bodyPr/>
                    <a:lstStyle/>
                    <a:p>
                      <a:pPr marL="0" marR="0" algn="l">
                        <a:spcBef>
                          <a:spcPts val="600"/>
                        </a:spcBef>
                        <a:spcAft>
                          <a:spcPts val="600"/>
                        </a:spcAft>
                      </a:pPr>
                      <a:endParaRPr lang="en-US" sz="1800" b="1" i="0" dirty="0">
                        <a:solidFill>
                          <a:srgbClr val="000000"/>
                        </a:solidFill>
                        <a:effectLst/>
                        <a:latin typeface="+mn-lt"/>
                        <a:ea typeface="Times New Roman"/>
                        <a:cs typeface="Times New Roman"/>
                      </a:endParaRPr>
                    </a:p>
                  </a:txBody>
                  <a:tcPr marL="68580" marR="68580" marT="0" marB="0"/>
                </a:tc>
                <a:tc>
                  <a:txBody>
                    <a:bodyPr/>
                    <a:lstStyle/>
                    <a:p>
                      <a:pPr marL="342900" marR="0" lvl="0" indent="-342900">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 </a:t>
                      </a:r>
                    </a:p>
                    <a:p>
                      <a:pPr marL="342900" marR="0" lvl="0" indent="-342900">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 </a:t>
                      </a:r>
                    </a:p>
                    <a:p>
                      <a:pPr marL="342900" marR="0" lvl="0" indent="-342900">
                        <a:lnSpc>
                          <a:spcPct val="115000"/>
                        </a:lnSpc>
                        <a:spcBef>
                          <a:spcPts val="0"/>
                        </a:spcBef>
                        <a:spcAft>
                          <a:spcPts val="0"/>
                        </a:spcAft>
                        <a:buFont typeface="Zapf Dingbats"/>
                        <a:buChar char=""/>
                      </a:pPr>
                      <a:r>
                        <a:rPr lang="en-US" sz="1800" dirty="0">
                          <a:solidFill>
                            <a:srgbClr val="000000"/>
                          </a:solidFill>
                          <a:effectLst/>
                          <a:latin typeface="+mn-lt"/>
                          <a:ea typeface="Georgia"/>
                          <a:cs typeface="Georgia"/>
                        </a:rPr>
                        <a:t> </a:t>
                      </a:r>
                    </a:p>
                    <a:p>
                      <a:pPr marL="342900" marR="0" lvl="0" indent="-342900">
                        <a:lnSpc>
                          <a:spcPct val="115000"/>
                        </a:lnSpc>
                        <a:spcBef>
                          <a:spcPts val="0"/>
                        </a:spcBef>
                        <a:spcAft>
                          <a:spcPts val="0"/>
                        </a:spcAft>
                        <a:buFont typeface="Zapf Dingbats"/>
                        <a:buChar char=""/>
                      </a:pPr>
                      <a:r>
                        <a:rPr lang="en-US" sz="1800" baseline="0" dirty="0">
                          <a:solidFill>
                            <a:srgbClr val="000000"/>
                          </a:solidFill>
                          <a:effectLst/>
                          <a:latin typeface="+mn-lt"/>
                          <a:ea typeface="Georgia"/>
                          <a:cs typeface="Georgia"/>
                        </a:rPr>
                        <a:t> </a:t>
                      </a:r>
                      <a:endParaRPr lang="en-US" sz="1800" dirty="0">
                        <a:solidFill>
                          <a:srgbClr val="000000"/>
                        </a:solidFill>
                        <a:effectLst/>
                        <a:latin typeface="+mn-lt"/>
                        <a:ea typeface="Georgia"/>
                        <a:cs typeface="Georgia"/>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37906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609600" y="1775192"/>
            <a:ext cx="10972800" cy="4625609"/>
          </a:xfrm>
        </p:spPr>
        <p:txBody>
          <a:bodyPr/>
          <a:lstStyle/>
          <a:p>
            <a:pPr marL="118872" indent="0">
              <a:lnSpc>
                <a:spcPct val="120000"/>
              </a:lnSpc>
              <a:buNone/>
            </a:pPr>
            <a:endParaRPr lang="en-US" sz="4600" b="1" dirty="0"/>
          </a:p>
          <a:p>
            <a:pPr marL="118872" indent="0">
              <a:lnSpc>
                <a:spcPct val="120000"/>
              </a:lnSpc>
              <a:buNone/>
            </a:pPr>
            <a:r>
              <a:rPr lang="en-US" sz="4600" b="1" dirty="0"/>
              <a:t>Thanks for joining us today! </a:t>
            </a:r>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25</a:t>
            </a:fld>
            <a:endParaRPr kumimoji="0" lang="en-US" dirty="0"/>
          </a:p>
        </p:txBody>
      </p:sp>
    </p:spTree>
    <p:extLst>
      <p:ext uri="{BB962C8B-B14F-4D97-AF65-F5344CB8AC3E}">
        <p14:creationId xmlns:p14="http://schemas.microsoft.com/office/powerpoint/2010/main" val="230585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Think-Pair-Share</a:t>
            </a:r>
          </a:p>
        </p:txBody>
      </p:sp>
      <p:sp>
        <p:nvSpPr>
          <p:cNvPr id="5" name="Content Placeholder 4"/>
          <p:cNvSpPr>
            <a:spLocks noGrp="1"/>
          </p:cNvSpPr>
          <p:nvPr>
            <p:ph idx="1"/>
          </p:nvPr>
        </p:nvSpPr>
        <p:spPr/>
        <p:txBody>
          <a:bodyPr anchor="t"/>
          <a:lstStyle/>
          <a:p>
            <a:pPr marL="118872" indent="0">
              <a:buNone/>
            </a:pPr>
            <a:endParaRPr lang="en-US" sz="5400" dirty="0"/>
          </a:p>
          <a:p>
            <a:pPr marL="118872" indent="0">
              <a:buNone/>
            </a:pPr>
            <a:r>
              <a:rPr lang="en-US" sz="5400" dirty="0"/>
              <a:t>Why use technology for assessment?</a:t>
            </a:r>
            <a:endParaRPr lang="en-US" dirty="0"/>
          </a:p>
        </p:txBody>
      </p:sp>
    </p:spTree>
    <p:extLst>
      <p:ext uri="{BB962C8B-B14F-4D97-AF65-F5344CB8AC3E}">
        <p14:creationId xmlns:p14="http://schemas.microsoft.com/office/powerpoint/2010/main" val="1539406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800" dirty="0"/>
              <a:t>Discussion</a:t>
            </a:r>
          </a:p>
        </p:txBody>
      </p:sp>
      <p:sp>
        <p:nvSpPr>
          <p:cNvPr id="3" name="Content Placeholder 2"/>
          <p:cNvSpPr>
            <a:spLocks noGrp="1"/>
          </p:cNvSpPr>
          <p:nvPr>
            <p:ph idx="1"/>
          </p:nvPr>
        </p:nvSpPr>
        <p:spPr/>
        <p:txBody>
          <a:bodyPr/>
          <a:lstStyle/>
          <a:p>
            <a:pPr marL="118872" indent="0">
              <a:buNone/>
            </a:pPr>
            <a:endParaRPr lang="en-US" sz="5400" dirty="0"/>
          </a:p>
          <a:p>
            <a:pPr marL="118872" indent="0">
              <a:buNone/>
            </a:pPr>
            <a:r>
              <a:rPr lang="en-US" sz="5400" dirty="0"/>
              <a:t>What assessment problem are you trying to solve?</a:t>
            </a:r>
            <a:endParaRPr lang="en-US" dirty="0"/>
          </a:p>
        </p:txBody>
      </p:sp>
    </p:spTree>
    <p:extLst>
      <p:ext uri="{BB962C8B-B14F-4D97-AF65-F5344CB8AC3E}">
        <p14:creationId xmlns:p14="http://schemas.microsoft.com/office/powerpoint/2010/main" val="94485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needs access to the data?</a:t>
            </a:r>
          </a:p>
        </p:txBody>
      </p:sp>
      <p:sp>
        <p:nvSpPr>
          <p:cNvPr id="3" name="Content Placeholder 2"/>
          <p:cNvSpPr>
            <a:spLocks noGrp="1"/>
          </p:cNvSpPr>
          <p:nvPr>
            <p:ph idx="1"/>
          </p:nvPr>
        </p:nvSpPr>
        <p:spPr/>
        <p:txBody>
          <a:bodyPr>
            <a:normAutofit fontScale="92500"/>
          </a:bodyPr>
          <a:lstStyle/>
          <a:p>
            <a:pPr>
              <a:spcBef>
                <a:spcPts val="1200"/>
              </a:spcBef>
            </a:pPr>
            <a:r>
              <a:rPr lang="en-US" sz="3600" dirty="0">
                <a:latin typeface="+mj-lt"/>
              </a:rPr>
              <a:t>External accreditor (national/disciplinary, regional, state)</a:t>
            </a:r>
          </a:p>
          <a:p>
            <a:pPr>
              <a:spcBef>
                <a:spcPts val="1200"/>
              </a:spcBef>
            </a:pPr>
            <a:r>
              <a:rPr lang="en-US" sz="3600" dirty="0">
                <a:latin typeface="+mj-lt"/>
              </a:rPr>
              <a:t>USM internal reporting (system, regents)</a:t>
            </a:r>
          </a:p>
          <a:p>
            <a:pPr>
              <a:spcBef>
                <a:spcPts val="1200"/>
              </a:spcBef>
            </a:pPr>
            <a:r>
              <a:rPr lang="en-US" sz="3600" dirty="0">
                <a:latin typeface="+mj-lt"/>
              </a:rPr>
              <a:t>Institutional senior leadership</a:t>
            </a:r>
          </a:p>
          <a:p>
            <a:pPr>
              <a:spcBef>
                <a:spcPts val="1200"/>
              </a:spcBef>
            </a:pPr>
            <a:r>
              <a:rPr lang="en-US" sz="3600" dirty="0">
                <a:latin typeface="+mj-lt"/>
              </a:rPr>
              <a:t>Other administrators/staff</a:t>
            </a:r>
          </a:p>
          <a:p>
            <a:pPr>
              <a:spcBef>
                <a:spcPts val="1200"/>
              </a:spcBef>
            </a:pPr>
            <a:r>
              <a:rPr lang="en-US" sz="3600" dirty="0">
                <a:latin typeface="+mj-lt"/>
              </a:rPr>
              <a:t>College/departmental leadership</a:t>
            </a:r>
          </a:p>
          <a:p>
            <a:pPr>
              <a:spcBef>
                <a:spcPts val="1200"/>
              </a:spcBef>
            </a:pPr>
            <a:r>
              <a:rPr lang="en-US" sz="3600" dirty="0">
                <a:latin typeface="+mj-lt"/>
              </a:rPr>
              <a:t>Faculty</a:t>
            </a:r>
          </a:p>
          <a:p>
            <a:pPr>
              <a:spcBef>
                <a:spcPts val="1200"/>
              </a:spcBef>
            </a:pPr>
            <a:r>
              <a:rPr lang="en-US" sz="3600" dirty="0">
                <a:latin typeface="+mj-lt"/>
              </a:rPr>
              <a:t>Students</a:t>
            </a:r>
          </a:p>
        </p:txBody>
      </p:sp>
    </p:spTree>
    <p:extLst>
      <p:ext uri="{BB962C8B-B14F-4D97-AF65-F5344CB8AC3E}">
        <p14:creationId xmlns:p14="http://schemas.microsoft.com/office/powerpoint/2010/main" val="1449709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you trying to do?</a:t>
            </a:r>
          </a:p>
        </p:txBody>
      </p:sp>
      <p:sp>
        <p:nvSpPr>
          <p:cNvPr id="3" name="Content Placeholder 2"/>
          <p:cNvSpPr>
            <a:spLocks noGrp="1"/>
          </p:cNvSpPr>
          <p:nvPr>
            <p:ph idx="1"/>
          </p:nvPr>
        </p:nvSpPr>
        <p:spPr>
          <a:xfrm>
            <a:off x="2009108" y="5176252"/>
            <a:ext cx="7150767" cy="4351338"/>
          </a:xfrm>
        </p:spPr>
        <p:txBody>
          <a:bodyPr>
            <a:normAutofit/>
          </a:bodyPr>
          <a:lstStyle/>
          <a:p>
            <a:pPr marL="118872" indent="0">
              <a:buNone/>
            </a:pPr>
            <a:endParaRPr lang="en-US" sz="3600" dirty="0">
              <a:latin typeface="+mj-lt"/>
            </a:endParaRPr>
          </a:p>
          <a:p>
            <a:pPr marL="118872" indent="0">
              <a:buNone/>
            </a:pPr>
            <a:endParaRPr lang="en-US" sz="3600" dirty="0">
              <a:latin typeface="+mj-lt"/>
            </a:endParaRPr>
          </a:p>
          <a:p>
            <a:pPr marL="118872" indent="0">
              <a:buNone/>
            </a:pPr>
            <a:endParaRPr lang="en-US" sz="3600" dirty="0">
              <a:latin typeface="+mj-lt"/>
            </a:endParaRPr>
          </a:p>
          <a:p>
            <a:pPr marL="118872" indent="0">
              <a:buNone/>
            </a:pPr>
            <a:endParaRPr lang="en-US" sz="3600" dirty="0">
              <a:latin typeface="+mj-lt"/>
            </a:endParaRPr>
          </a:p>
          <a:p>
            <a:pPr marL="118872" indent="0">
              <a:buNone/>
            </a:pPr>
            <a:endParaRPr lang="en-US" sz="3600" dirty="0">
              <a:latin typeface="+mj-lt"/>
            </a:endParaRPr>
          </a:p>
          <a:p>
            <a:pPr marL="118872" indent="0">
              <a:buNone/>
            </a:pPr>
            <a:endParaRPr lang="en-US" sz="36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356108204"/>
              </p:ext>
            </p:extLst>
          </p:nvPr>
        </p:nvGraphicFramePr>
        <p:xfrm>
          <a:off x="609599" y="1793875"/>
          <a:ext cx="10972800" cy="4762499"/>
        </p:xfrm>
        <a:graphic>
          <a:graphicData uri="http://schemas.openxmlformats.org/drawingml/2006/table">
            <a:tbl>
              <a:tblPr firstRow="1" bandRow="1">
                <a:tableStyleId>{69012ECD-51FC-41F1-AA8D-1B2483CD663E}</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680357">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a:solidFill>
                            <a:schemeClr val="accent2"/>
                          </a:solidFill>
                        </a:rPr>
                        <a:t>Task</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a:solidFill>
                            <a:schemeClr val="accent2"/>
                          </a:solidFill>
                        </a:rPr>
                        <a:t>Technology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a:solidFill>
                            <a:schemeClr val="accent2"/>
                          </a:solidFill>
                        </a:rPr>
                        <a:t>Timing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680357">
                <a:tc>
                  <a:txBody>
                    <a:bodyPr/>
                    <a:lstStyle/>
                    <a:p>
                      <a:r>
                        <a:rPr kumimoji="0" lang="en-US" sz="2800" kern="1200" dirty="0"/>
                        <a:t>Collecting</a:t>
                      </a:r>
                      <a:endParaRPr lang="en-US" sz="28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680357">
                <a:tc>
                  <a:txBody>
                    <a:bodyPr/>
                    <a:lstStyle/>
                    <a:p>
                      <a:r>
                        <a:rPr kumimoji="0" lang="en-US" sz="2800" kern="1200" dirty="0"/>
                        <a:t>Connecting</a:t>
                      </a:r>
                      <a:endParaRPr lang="en-US" sz="28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680357">
                <a:tc>
                  <a:txBody>
                    <a:bodyPr/>
                    <a:lstStyle/>
                    <a:p>
                      <a:r>
                        <a:rPr kumimoji="0" lang="en-US" sz="2800" kern="1200" dirty="0"/>
                        <a:t>Organizing</a:t>
                      </a:r>
                      <a:endParaRPr lang="en-US" sz="28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680357">
                <a:tc>
                  <a:txBody>
                    <a:bodyPr/>
                    <a:lstStyle/>
                    <a:p>
                      <a:r>
                        <a:rPr kumimoji="0" lang="en-US" sz="2800" kern="1200" dirty="0"/>
                        <a:t>Archiving</a:t>
                      </a:r>
                      <a:endParaRPr lang="en-US" sz="28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680357">
                <a:tc>
                  <a:txBody>
                    <a:bodyPr/>
                    <a:lstStyle/>
                    <a:p>
                      <a:r>
                        <a:rPr kumimoji="0" lang="en-US" sz="2800" kern="1200" dirty="0"/>
                        <a:t>Analyzing</a:t>
                      </a:r>
                      <a:endParaRPr lang="en-US" sz="28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680357">
                <a:tc>
                  <a:txBody>
                    <a:bodyPr/>
                    <a:lstStyle/>
                    <a:p>
                      <a:r>
                        <a:rPr kumimoji="0" lang="en-US" sz="2800" kern="1200" dirty="0"/>
                        <a:t>Communicating</a:t>
                      </a:r>
                      <a:endParaRPr lang="en-US" sz="28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TextBox 4"/>
          <p:cNvSpPr txBox="1"/>
          <p:nvPr/>
        </p:nvSpPr>
        <p:spPr>
          <a:xfrm>
            <a:off x="3444877" y="2656959"/>
            <a:ext cx="2451100" cy="3416320"/>
          </a:xfrm>
          <a:prstGeom prst="rect">
            <a:avLst/>
          </a:prstGeom>
          <a:solidFill>
            <a:schemeClr val="bg1"/>
          </a:solidFill>
        </p:spPr>
        <p:txBody>
          <a:bodyPr wrap="square" rtlCol="0">
            <a:spAutoFit/>
          </a:bodyPr>
          <a:lstStyle/>
          <a:p>
            <a:pPr algn="ctr"/>
            <a:r>
              <a:rPr lang="en-US" sz="3600" b="1" dirty="0">
                <a:solidFill>
                  <a:schemeClr val="accent2"/>
                </a:solidFill>
              </a:rPr>
              <a:t>What do you need to know about student learning?</a:t>
            </a:r>
            <a:endParaRPr lang="en-US" sz="3600" b="1" dirty="0"/>
          </a:p>
        </p:txBody>
      </p:sp>
      <p:sp>
        <p:nvSpPr>
          <p:cNvPr id="6" name="TextBox 5"/>
          <p:cNvSpPr txBox="1"/>
          <p:nvPr/>
        </p:nvSpPr>
        <p:spPr>
          <a:xfrm>
            <a:off x="6238876" y="2656959"/>
            <a:ext cx="2376823" cy="2308324"/>
          </a:xfrm>
          <a:prstGeom prst="rect">
            <a:avLst/>
          </a:prstGeom>
          <a:solidFill>
            <a:schemeClr val="bg1"/>
          </a:solidFill>
        </p:spPr>
        <p:txBody>
          <a:bodyPr wrap="square" rtlCol="0">
            <a:spAutoFit/>
          </a:bodyPr>
          <a:lstStyle/>
          <a:p>
            <a:pPr algn="ctr"/>
            <a:r>
              <a:rPr lang="en-US" sz="3600" b="1" dirty="0">
                <a:solidFill>
                  <a:schemeClr val="accent2"/>
                </a:solidFill>
              </a:rPr>
              <a:t>What tools could help you find out?</a:t>
            </a:r>
            <a:endParaRPr lang="en-US" sz="3600" b="1" dirty="0"/>
          </a:p>
        </p:txBody>
      </p:sp>
      <p:sp>
        <p:nvSpPr>
          <p:cNvPr id="7" name="TextBox 6"/>
          <p:cNvSpPr txBox="1"/>
          <p:nvPr/>
        </p:nvSpPr>
        <p:spPr>
          <a:xfrm>
            <a:off x="8963026" y="2656959"/>
            <a:ext cx="2451100" cy="2862322"/>
          </a:xfrm>
          <a:prstGeom prst="rect">
            <a:avLst/>
          </a:prstGeom>
          <a:solidFill>
            <a:schemeClr val="bg1"/>
          </a:solidFill>
        </p:spPr>
        <p:txBody>
          <a:bodyPr wrap="square" rtlCol="0">
            <a:spAutoFit/>
          </a:bodyPr>
          <a:lstStyle/>
          <a:p>
            <a:pPr algn="ctr"/>
            <a:r>
              <a:rPr lang="en-US" sz="3600" b="1" dirty="0">
                <a:solidFill>
                  <a:schemeClr val="accent2"/>
                </a:solidFill>
              </a:rPr>
              <a:t>When will you measure? </a:t>
            </a:r>
            <a:r>
              <a:rPr lang="en-US" sz="2400" b="1" dirty="0">
                <a:solidFill>
                  <a:schemeClr val="accent2"/>
                </a:solidFill>
              </a:rPr>
              <a:t>Diagnostic? Formative? Summative?</a:t>
            </a:r>
            <a:endParaRPr lang="en-US" sz="3600" b="1" dirty="0"/>
          </a:p>
        </p:txBody>
      </p:sp>
    </p:spTree>
    <p:extLst>
      <p:ext uri="{BB962C8B-B14F-4D97-AF65-F5344CB8AC3E}">
        <p14:creationId xmlns:p14="http://schemas.microsoft.com/office/powerpoint/2010/main" val="134977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UMBC …</a:t>
            </a:r>
          </a:p>
        </p:txBody>
      </p:sp>
      <p:sp>
        <p:nvSpPr>
          <p:cNvPr id="3" name="Content Placeholder 2"/>
          <p:cNvSpPr>
            <a:spLocks noGrp="1"/>
          </p:cNvSpPr>
          <p:nvPr>
            <p:ph idx="1"/>
          </p:nvPr>
        </p:nvSpPr>
        <p:spPr>
          <a:xfrm>
            <a:off x="2009108" y="5176252"/>
            <a:ext cx="7150767" cy="4351338"/>
          </a:xfrm>
        </p:spPr>
        <p:txBody>
          <a:bodyPr>
            <a:normAutofit/>
          </a:bodyPr>
          <a:lstStyle/>
          <a:p>
            <a:pPr marL="118872" indent="0">
              <a:buNone/>
            </a:pPr>
            <a:endParaRPr lang="en-US" sz="3600" dirty="0">
              <a:latin typeface="+mj-lt"/>
            </a:endParaRPr>
          </a:p>
          <a:p>
            <a:pPr marL="118872" indent="0">
              <a:buNone/>
            </a:pPr>
            <a:endParaRPr lang="en-US" sz="3600" dirty="0">
              <a:latin typeface="+mj-lt"/>
            </a:endParaRPr>
          </a:p>
          <a:p>
            <a:pPr marL="118872" indent="0">
              <a:buNone/>
            </a:pPr>
            <a:endParaRPr lang="en-US" sz="3600" dirty="0">
              <a:latin typeface="+mj-lt"/>
            </a:endParaRPr>
          </a:p>
          <a:p>
            <a:pPr marL="118872" indent="0">
              <a:buNone/>
            </a:pPr>
            <a:endParaRPr lang="en-US" sz="3600" dirty="0">
              <a:latin typeface="+mj-lt"/>
            </a:endParaRPr>
          </a:p>
          <a:p>
            <a:pPr marL="118872" indent="0">
              <a:buNone/>
            </a:pPr>
            <a:endParaRPr lang="en-US" sz="3600" dirty="0">
              <a:latin typeface="+mj-lt"/>
            </a:endParaRPr>
          </a:p>
          <a:p>
            <a:pPr marL="118872" indent="0">
              <a:buNone/>
            </a:pPr>
            <a:endParaRPr lang="en-US" sz="36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830373229"/>
              </p:ext>
            </p:extLst>
          </p:nvPr>
        </p:nvGraphicFramePr>
        <p:xfrm>
          <a:off x="609599" y="1793875"/>
          <a:ext cx="10972800" cy="4762499"/>
        </p:xfrm>
        <a:graphic>
          <a:graphicData uri="http://schemas.openxmlformats.org/drawingml/2006/table">
            <a:tbl>
              <a:tblPr firstRow="1" bandRow="1">
                <a:tableStyleId>{69012ECD-51FC-41F1-AA8D-1B2483CD663E}</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680357">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a:solidFill>
                            <a:schemeClr val="accent2"/>
                          </a:solidFill>
                        </a:rPr>
                        <a:t>Task</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a:solidFill>
                            <a:schemeClr val="accent2"/>
                          </a:solidFill>
                        </a:rPr>
                        <a:t>Technology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a:solidFill>
                            <a:schemeClr val="accent2"/>
                          </a:solidFill>
                        </a:rPr>
                        <a:t>Timing</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680357">
                <a:tc>
                  <a:txBody>
                    <a:bodyPr/>
                    <a:lstStyle/>
                    <a:p>
                      <a:r>
                        <a:rPr kumimoji="0" lang="en-US" sz="2800" kern="1200" dirty="0"/>
                        <a:t>Collecting</a:t>
                      </a:r>
                      <a:endParaRPr lang="en-US" sz="28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680357">
                <a:tc>
                  <a:txBody>
                    <a:bodyPr/>
                    <a:lstStyle/>
                    <a:p>
                      <a:r>
                        <a:rPr kumimoji="0" lang="en-US" sz="2800" kern="1200" dirty="0"/>
                        <a:t>Connecting</a:t>
                      </a:r>
                      <a:endParaRPr lang="en-US" sz="28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680357">
                <a:tc>
                  <a:txBody>
                    <a:bodyPr/>
                    <a:lstStyle/>
                    <a:p>
                      <a:r>
                        <a:rPr kumimoji="0" lang="en-US" sz="2800" kern="1200" dirty="0"/>
                        <a:t>Organizing</a:t>
                      </a:r>
                      <a:endParaRPr lang="en-US" sz="28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680357">
                <a:tc>
                  <a:txBody>
                    <a:bodyPr/>
                    <a:lstStyle/>
                    <a:p>
                      <a:r>
                        <a:rPr kumimoji="0" lang="en-US" sz="2800" kern="1200" dirty="0"/>
                        <a:t>Archiving</a:t>
                      </a:r>
                      <a:endParaRPr lang="en-US" sz="28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680357">
                <a:tc>
                  <a:txBody>
                    <a:bodyPr/>
                    <a:lstStyle/>
                    <a:p>
                      <a:r>
                        <a:rPr kumimoji="0" lang="en-US" sz="2800" kern="1200" dirty="0"/>
                        <a:t>Analyzing</a:t>
                      </a:r>
                      <a:endParaRPr lang="en-US" sz="28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680357">
                <a:tc>
                  <a:txBody>
                    <a:bodyPr/>
                    <a:lstStyle/>
                    <a:p>
                      <a:r>
                        <a:rPr kumimoji="0" lang="en-US" sz="2800" kern="1200" dirty="0"/>
                        <a:t>Communicating</a:t>
                      </a:r>
                      <a:endParaRPr lang="en-US" sz="28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95918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in the assessment process?</a:t>
            </a:r>
          </a:p>
        </p:txBody>
      </p:sp>
      <p:sp>
        <p:nvSpPr>
          <p:cNvPr id="3" name="Content Placeholder 2"/>
          <p:cNvSpPr>
            <a:spLocks noGrp="1"/>
          </p:cNvSpPr>
          <p:nvPr>
            <p:ph idx="1"/>
          </p:nvPr>
        </p:nvSpPr>
        <p:spPr/>
        <p:txBody>
          <a:bodyPr>
            <a:normAutofit/>
          </a:bodyPr>
          <a:lstStyle/>
          <a:p>
            <a:r>
              <a:rPr lang="en-US" sz="3600" dirty="0">
                <a:latin typeface="+mj-lt"/>
              </a:rPr>
              <a:t>Diagnostic?</a:t>
            </a:r>
          </a:p>
          <a:p>
            <a:r>
              <a:rPr lang="en-US" sz="3600" dirty="0">
                <a:latin typeface="+mj-lt"/>
              </a:rPr>
              <a:t>Formative?</a:t>
            </a:r>
          </a:p>
          <a:p>
            <a:r>
              <a:rPr lang="en-US" sz="3600" dirty="0">
                <a:latin typeface="+mj-lt"/>
              </a:rPr>
              <a:t>Summative?</a:t>
            </a:r>
          </a:p>
        </p:txBody>
      </p:sp>
    </p:spTree>
    <p:extLst>
      <p:ext uri="{BB962C8B-B14F-4D97-AF65-F5344CB8AC3E}">
        <p14:creationId xmlns:p14="http://schemas.microsoft.com/office/powerpoint/2010/main" val="138719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nature of the data?</a:t>
            </a:r>
          </a:p>
        </p:txBody>
      </p:sp>
      <p:sp>
        <p:nvSpPr>
          <p:cNvPr id="3" name="Content Placeholder 2"/>
          <p:cNvSpPr>
            <a:spLocks noGrp="1"/>
          </p:cNvSpPr>
          <p:nvPr>
            <p:ph idx="1"/>
          </p:nvPr>
        </p:nvSpPr>
        <p:spPr/>
        <p:txBody>
          <a:bodyPr>
            <a:normAutofit/>
          </a:bodyPr>
          <a:lstStyle/>
          <a:p>
            <a:r>
              <a:rPr lang="en-US" sz="3600" dirty="0">
                <a:latin typeface="+mj-lt"/>
              </a:rPr>
              <a:t>Quantitative?</a:t>
            </a:r>
          </a:p>
          <a:p>
            <a:r>
              <a:rPr lang="en-US" sz="3600" dirty="0">
                <a:latin typeface="+mj-lt"/>
              </a:rPr>
              <a:t>Qualitative?</a:t>
            </a:r>
          </a:p>
          <a:p>
            <a:r>
              <a:rPr lang="en-US" sz="3600" dirty="0">
                <a:latin typeface="+mj-lt"/>
              </a:rPr>
              <a:t>A mix of the two?</a:t>
            </a:r>
          </a:p>
        </p:txBody>
      </p:sp>
    </p:spTree>
    <p:extLst>
      <p:ext uri="{BB962C8B-B14F-4D97-AF65-F5344CB8AC3E}">
        <p14:creationId xmlns:p14="http://schemas.microsoft.com/office/powerpoint/2010/main" val="21394629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MBC theme black text">
  <a:themeElements>
    <a:clrScheme name="UMBC black text">
      <a:dk1>
        <a:sysClr val="windowText" lastClr="000000"/>
      </a:dk1>
      <a:lt1>
        <a:sysClr val="window" lastClr="FFFFFF"/>
      </a:lt1>
      <a:dk2>
        <a:srgbClr val="3F3F3F"/>
      </a:dk2>
      <a:lt2>
        <a:srgbClr val="808080"/>
      </a:lt2>
      <a:accent1>
        <a:srgbClr val="F2B01E"/>
      </a:accent1>
      <a:accent2>
        <a:srgbClr val="CD0920"/>
      </a:accent2>
      <a:accent3>
        <a:srgbClr val="141313"/>
      </a:accent3>
      <a:accent4>
        <a:srgbClr val="FCD47D"/>
      </a:accent4>
      <a:accent5>
        <a:srgbClr val="808080"/>
      </a:accent5>
      <a:accent6>
        <a:srgbClr val="404040"/>
      </a:accent6>
      <a:hlink>
        <a:srgbClr val="BC0D20"/>
      </a:hlink>
      <a:folHlink>
        <a:srgbClr val="40404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UMBC theme black text.thmx</Template>
  <TotalTime>1967</TotalTime>
  <Words>1877</Words>
  <Application>Microsoft Office PowerPoint</Application>
  <PresentationFormat>Widescreen</PresentationFormat>
  <Paragraphs>291</Paragraphs>
  <Slides>25</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Calibri</vt:lpstr>
      <vt:lpstr>Corbel</vt:lpstr>
      <vt:lpstr>Georgia</vt:lpstr>
      <vt:lpstr>Mangal</vt:lpstr>
      <vt:lpstr>ＭＳ 明朝</vt:lpstr>
      <vt:lpstr>Times New Roman</vt:lpstr>
      <vt:lpstr>Wingdings</vt:lpstr>
      <vt:lpstr>Wingdings 2</vt:lpstr>
      <vt:lpstr>Wingdings 3</vt:lpstr>
      <vt:lpstr>Zapf Dingbats</vt:lpstr>
      <vt:lpstr>UMBC theme black text</vt:lpstr>
      <vt:lpstr>Exploring Assessment Technologies</vt:lpstr>
      <vt:lpstr>Our Learning Outcomes</vt:lpstr>
      <vt:lpstr>Think-Pair-Share</vt:lpstr>
      <vt:lpstr>Discussion</vt:lpstr>
      <vt:lpstr>Who needs access to the data?</vt:lpstr>
      <vt:lpstr>What are you trying to do?</vt:lpstr>
      <vt:lpstr>At UMBC …</vt:lpstr>
      <vt:lpstr>Where in the assessment process?</vt:lpstr>
      <vt:lpstr>What is the nature of the data?</vt:lpstr>
      <vt:lpstr>What is the “unit” of measure?</vt:lpstr>
      <vt:lpstr>Triangulating &amp; Using Data</vt:lpstr>
      <vt:lpstr> Choosing Assessment Technology Tools </vt:lpstr>
      <vt:lpstr>Focus on Common Ground</vt:lpstr>
      <vt:lpstr>Document Common Ground By Aligning Institutional, Program, and Course Outcomes </vt:lpstr>
      <vt:lpstr>PowerPoint Presentation</vt:lpstr>
      <vt:lpstr>Backward Design</vt:lpstr>
      <vt:lpstr>Backward Design</vt:lpstr>
      <vt:lpstr>PowerPoint Presentation</vt:lpstr>
      <vt:lpstr>Take Inventory: What’s Already Being Used?</vt:lpstr>
      <vt:lpstr>Take Inventory: What’s Missing?</vt:lpstr>
      <vt:lpstr>Take Inventory: What’s Missing?</vt:lpstr>
      <vt:lpstr>Assessing Technology Tools</vt:lpstr>
      <vt:lpstr>Assessing Technology Tools</vt:lpstr>
      <vt:lpstr>Assessing Technology Tools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MJ Bishop</dc:creator>
  <cp:lastModifiedBy>Fiona Yung</cp:lastModifiedBy>
  <cp:revision>69</cp:revision>
  <cp:lastPrinted>2017-04-18T20:00:25Z</cp:lastPrinted>
  <dcterms:created xsi:type="dcterms:W3CDTF">2017-04-14T19:34:39Z</dcterms:created>
  <dcterms:modified xsi:type="dcterms:W3CDTF">2017-04-26T18:33:40Z</dcterms:modified>
</cp:coreProperties>
</file>