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2" r:id="rId1"/>
  </p:sldMasterIdLst>
  <p:sldIdLst>
    <p:sldId id="256" r:id="rId2"/>
    <p:sldId id="280" r:id="rId3"/>
    <p:sldId id="257" r:id="rId4"/>
    <p:sldId id="258" r:id="rId5"/>
    <p:sldId id="261" r:id="rId6"/>
    <p:sldId id="264" r:id="rId7"/>
    <p:sldId id="259" r:id="rId8"/>
    <p:sldId id="260" r:id="rId9"/>
    <p:sldId id="262" r:id="rId10"/>
    <p:sldId id="263" r:id="rId11"/>
    <p:sldId id="268" r:id="rId12"/>
    <p:sldId id="281" r:id="rId13"/>
    <p:sldId id="267" r:id="rId14"/>
    <p:sldId id="272" r:id="rId15"/>
    <p:sldId id="266" r:id="rId16"/>
    <p:sldId id="269" r:id="rId17"/>
    <p:sldId id="270" r:id="rId18"/>
    <p:sldId id="271" r:id="rId19"/>
    <p:sldId id="273" r:id="rId20"/>
    <p:sldId id="274" r:id="rId21"/>
    <p:sldId id="278" r:id="rId22"/>
    <p:sldId id="277" r:id="rId23"/>
    <p:sldId id="275" r:id="rId24"/>
    <p:sldId id="279" r:id="rId25"/>
    <p:sldId id="282" r:id="rId2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34573" autoAdjust="0"/>
    <p:restoredTop sz="86434" autoAdjust="0"/>
  </p:normalViewPr>
  <p:slideViewPr>
    <p:cSldViewPr snapToGrid="0">
      <p:cViewPr varScale="1">
        <p:scale>
          <a:sx n="83" d="100"/>
          <a:sy n="83" d="100"/>
        </p:scale>
        <p:origin x="152" y="48"/>
      </p:cViewPr>
      <p:guideLst/>
    </p:cSldViewPr>
  </p:slideViewPr>
  <p:outlineViewPr>
    <p:cViewPr>
      <p:scale>
        <a:sx n="33" d="100"/>
        <a:sy n="33" d="100"/>
      </p:scale>
      <p:origin x="0" y="-30096"/>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grpSp>
        <p:nvGrpSpPr>
          <p:cNvPr id="43" name="Group 42">
            <a:extLst>
              <a:ext uri="{FF2B5EF4-FFF2-40B4-BE49-F238E27FC236}">
                <a16:creationId xmlns:a16="http://schemas.microsoft.com/office/drawing/2014/main" id="{EB46B8FB-F6A2-5F47-A6CD-A7E17E69270F}"/>
              </a:ext>
            </a:extLst>
          </p:cNvPr>
          <p:cNvGrpSpPr/>
          <p:nvPr/>
        </p:nvGrpSpPr>
        <p:grpSpPr>
          <a:xfrm>
            <a:off x="6201388" y="0"/>
            <a:ext cx="5990612" cy="6858001"/>
            <a:chOff x="6201388" y="0"/>
            <a:chExt cx="5990612" cy="6858001"/>
          </a:xfrm>
        </p:grpSpPr>
        <p:sp>
          <p:nvSpPr>
            <p:cNvPr id="45" name="Oval 44">
              <a:extLst>
                <a:ext uri="{FF2B5EF4-FFF2-40B4-BE49-F238E27FC236}">
                  <a16:creationId xmlns:a16="http://schemas.microsoft.com/office/drawing/2014/main" id="{419BDE93-3EC2-4E4D-BC0B-417378F49EDA}"/>
                </a:ext>
              </a:extLst>
            </p:cNvPr>
            <p:cNvSpPr/>
            <p:nvPr/>
          </p:nvSpPr>
          <p:spPr>
            <a:xfrm>
              <a:off x="6201388"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7" name="Freeform 46">
              <a:extLst>
                <a:ext uri="{FF2B5EF4-FFF2-40B4-BE49-F238E27FC236}">
                  <a16:creationId xmlns:a16="http://schemas.microsoft.com/office/drawing/2014/main" id="{FE21F82F-1EE5-8240-97F8-387DF0253FCE}"/>
                </a:ext>
              </a:extLst>
            </p:cNvPr>
            <p:cNvSpPr/>
            <p:nvPr/>
          </p:nvSpPr>
          <p:spPr>
            <a:xfrm>
              <a:off x="6201389"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2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4" y="565575"/>
                    <a:pt x="565362"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9" name="Freeform 48">
              <a:extLst>
                <a:ext uri="{FF2B5EF4-FFF2-40B4-BE49-F238E27FC236}">
                  <a16:creationId xmlns:a16="http://schemas.microsoft.com/office/drawing/2014/main" id="{AE1903E3-6B5F-6B4C-9A1F-62628A050AEB}"/>
                </a:ext>
              </a:extLst>
            </p:cNvPr>
            <p:cNvSpPr/>
            <p:nvPr/>
          </p:nvSpPr>
          <p:spPr>
            <a:xfrm>
              <a:off x="7564255" y="6292426"/>
              <a:ext cx="1130723" cy="565575"/>
            </a:xfrm>
            <a:custGeom>
              <a:avLst/>
              <a:gdLst>
                <a:gd name="connsiteX0" fmla="*/ 565362 w 1130723"/>
                <a:gd name="connsiteY0" fmla="*/ 0 h 565575"/>
                <a:gd name="connsiteX1" fmla="*/ 1130723 w 1130723"/>
                <a:gd name="connsiteY1" fmla="*/ 565362 h 565575"/>
                <a:gd name="connsiteX2" fmla="*/ 1130702 w 1130723"/>
                <a:gd name="connsiteY2" fmla="*/ 565575 h 565575"/>
                <a:gd name="connsiteX3" fmla="*/ 21 w 1130723"/>
                <a:gd name="connsiteY3" fmla="*/ 565575 h 565575"/>
                <a:gd name="connsiteX4" fmla="*/ 0 w 1130723"/>
                <a:gd name="connsiteY4" fmla="*/ 565362 h 565575"/>
                <a:gd name="connsiteX5" fmla="*/ 565362 w 1130723"/>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3" h="565575">
                  <a:moveTo>
                    <a:pt x="565362" y="0"/>
                  </a:moveTo>
                  <a:cubicBezTo>
                    <a:pt x="877602" y="0"/>
                    <a:pt x="1130723" y="253121"/>
                    <a:pt x="1130723" y="565362"/>
                  </a:cubicBezTo>
                  <a:lnTo>
                    <a:pt x="1130702" y="565575"/>
                  </a:lnTo>
                  <a:lnTo>
                    <a:pt x="21" y="565575"/>
                  </a:lnTo>
                  <a:lnTo>
                    <a:pt x="0" y="565362"/>
                  </a:lnTo>
                  <a:cubicBezTo>
                    <a:pt x="0" y="253121"/>
                    <a:pt x="253120"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1" name="Oval 50">
              <a:extLst>
                <a:ext uri="{FF2B5EF4-FFF2-40B4-BE49-F238E27FC236}">
                  <a16:creationId xmlns:a16="http://schemas.microsoft.com/office/drawing/2014/main" id="{F7C55863-3B37-0743-B001-1A970033FBA8}"/>
                </a:ext>
              </a:extLst>
            </p:cNvPr>
            <p:cNvSpPr/>
            <p:nvPr/>
          </p:nvSpPr>
          <p:spPr>
            <a:xfrm>
              <a:off x="7564253"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Oval 59">
              <a:extLst>
                <a:ext uri="{FF2B5EF4-FFF2-40B4-BE49-F238E27FC236}">
                  <a16:creationId xmlns:a16="http://schemas.microsoft.com/office/drawing/2014/main" id="{932B4C24-3A58-924C-B79A-D961EF7C2C48}"/>
                </a:ext>
              </a:extLst>
            </p:cNvPr>
            <p:cNvSpPr/>
            <p:nvPr/>
          </p:nvSpPr>
          <p:spPr>
            <a:xfrm>
              <a:off x="7564253" y="217788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3" name="Oval 62">
              <a:extLst>
                <a:ext uri="{FF2B5EF4-FFF2-40B4-BE49-F238E27FC236}">
                  <a16:creationId xmlns:a16="http://schemas.microsoft.com/office/drawing/2014/main" id="{21EF52E0-D2CF-544F-93A6-4D7B45A0483A}"/>
                </a:ext>
              </a:extLst>
            </p:cNvPr>
            <p:cNvSpPr/>
            <p:nvPr/>
          </p:nvSpPr>
          <p:spPr>
            <a:xfrm>
              <a:off x="7564253" y="80636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Freeform 63">
              <a:extLst>
                <a:ext uri="{FF2B5EF4-FFF2-40B4-BE49-F238E27FC236}">
                  <a16:creationId xmlns:a16="http://schemas.microsoft.com/office/drawing/2014/main" id="{6966CFE5-1C8C-2E4F-9B2D-A8438F5A5322}"/>
                </a:ext>
              </a:extLst>
            </p:cNvPr>
            <p:cNvSpPr/>
            <p:nvPr/>
          </p:nvSpPr>
          <p:spPr>
            <a:xfrm>
              <a:off x="7564254"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3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3" y="565575"/>
                    <a:pt x="565363"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5" name="Freeform 64">
              <a:extLst>
                <a:ext uri="{FF2B5EF4-FFF2-40B4-BE49-F238E27FC236}">
                  <a16:creationId xmlns:a16="http://schemas.microsoft.com/office/drawing/2014/main" id="{9FD29EF3-A5B2-554A-A307-6BE1BCE8AF03}"/>
                </a:ext>
              </a:extLst>
            </p:cNvPr>
            <p:cNvSpPr/>
            <p:nvPr/>
          </p:nvSpPr>
          <p:spPr>
            <a:xfrm>
              <a:off x="8927118"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2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2" y="565575"/>
                  </a:lnTo>
                  <a:lnTo>
                    <a:pt x="0" y="565362"/>
                  </a:lnTo>
                  <a:cubicBezTo>
                    <a:pt x="0" y="253121"/>
                    <a:pt x="253121" y="0"/>
                    <a:pt x="56536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7" name="Oval 66">
              <a:extLst>
                <a:ext uri="{FF2B5EF4-FFF2-40B4-BE49-F238E27FC236}">
                  <a16:creationId xmlns:a16="http://schemas.microsoft.com/office/drawing/2014/main" id="{AC1ECAD8-0CF2-934D-AA1E-C108208CDE6F}"/>
                </a:ext>
              </a:extLst>
            </p:cNvPr>
            <p:cNvSpPr/>
            <p:nvPr/>
          </p:nvSpPr>
          <p:spPr>
            <a:xfrm>
              <a:off x="8927118" y="492091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8" name="Oval 67">
              <a:extLst>
                <a:ext uri="{FF2B5EF4-FFF2-40B4-BE49-F238E27FC236}">
                  <a16:creationId xmlns:a16="http://schemas.microsoft.com/office/drawing/2014/main" id="{DB14DED1-3A58-8C4D-902E-2A9F34043F61}"/>
                </a:ext>
              </a:extLst>
            </p:cNvPr>
            <p:cNvSpPr/>
            <p:nvPr/>
          </p:nvSpPr>
          <p:spPr>
            <a:xfrm>
              <a:off x="8927118" y="354939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9" name="Oval 68">
              <a:extLst>
                <a:ext uri="{FF2B5EF4-FFF2-40B4-BE49-F238E27FC236}">
                  <a16:creationId xmlns:a16="http://schemas.microsoft.com/office/drawing/2014/main" id="{65D65157-5719-0341-A807-A8956595FB4C}"/>
                </a:ext>
              </a:extLst>
            </p:cNvPr>
            <p:cNvSpPr/>
            <p:nvPr/>
          </p:nvSpPr>
          <p:spPr>
            <a:xfrm>
              <a:off x="8927118" y="217788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Oval 69">
              <a:extLst>
                <a:ext uri="{FF2B5EF4-FFF2-40B4-BE49-F238E27FC236}">
                  <a16:creationId xmlns:a16="http://schemas.microsoft.com/office/drawing/2014/main" id="{A7F23F74-B777-2A4C-8EF9-E798880D5942}"/>
                </a:ext>
              </a:extLst>
            </p:cNvPr>
            <p:cNvSpPr/>
            <p:nvPr/>
          </p:nvSpPr>
          <p:spPr>
            <a:xfrm>
              <a:off x="8927118"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1" name="Freeform 70">
              <a:extLst>
                <a:ext uri="{FF2B5EF4-FFF2-40B4-BE49-F238E27FC236}">
                  <a16:creationId xmlns:a16="http://schemas.microsoft.com/office/drawing/2014/main" id="{E3B9A050-0AE1-1D4B-A2AC-6EEF64B106D9}"/>
                </a:ext>
              </a:extLst>
            </p:cNvPr>
            <p:cNvSpPr/>
            <p:nvPr/>
          </p:nvSpPr>
          <p:spPr>
            <a:xfrm>
              <a:off x="8927117" y="0"/>
              <a:ext cx="1130726" cy="565576"/>
            </a:xfrm>
            <a:custGeom>
              <a:avLst/>
              <a:gdLst>
                <a:gd name="connsiteX0" fmla="*/ 22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2"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2" name="Freeform 71">
              <a:extLst>
                <a:ext uri="{FF2B5EF4-FFF2-40B4-BE49-F238E27FC236}">
                  <a16:creationId xmlns:a16="http://schemas.microsoft.com/office/drawing/2014/main" id="{C424FE38-F803-8D47-BF56-1B18EC2B1F03}"/>
                </a:ext>
              </a:extLst>
            </p:cNvPr>
            <p:cNvSpPr/>
            <p:nvPr/>
          </p:nvSpPr>
          <p:spPr>
            <a:xfrm>
              <a:off x="10289984"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1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1" y="565575"/>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3" name="Oval 72">
              <a:extLst>
                <a:ext uri="{FF2B5EF4-FFF2-40B4-BE49-F238E27FC236}">
                  <a16:creationId xmlns:a16="http://schemas.microsoft.com/office/drawing/2014/main" id="{E37187F2-9212-0641-97D0-1ACD50B748A8}"/>
                </a:ext>
              </a:extLst>
            </p:cNvPr>
            <p:cNvSpPr/>
            <p:nvPr/>
          </p:nvSpPr>
          <p:spPr>
            <a:xfrm>
              <a:off x="10289984" y="492091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4" name="Oval 73">
              <a:extLst>
                <a:ext uri="{FF2B5EF4-FFF2-40B4-BE49-F238E27FC236}">
                  <a16:creationId xmlns:a16="http://schemas.microsoft.com/office/drawing/2014/main" id="{C760C651-2AC4-564E-BEAA-AB7FAFE7F79F}"/>
                </a:ext>
              </a:extLst>
            </p:cNvPr>
            <p:cNvSpPr/>
            <p:nvPr/>
          </p:nvSpPr>
          <p:spPr>
            <a:xfrm>
              <a:off x="10289984"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5" name="Oval 74">
              <a:extLst>
                <a:ext uri="{FF2B5EF4-FFF2-40B4-BE49-F238E27FC236}">
                  <a16:creationId xmlns:a16="http://schemas.microsoft.com/office/drawing/2014/main" id="{58B0A1B8-5BA3-3548-9511-B4904D05264B}"/>
                </a:ext>
              </a:extLst>
            </p:cNvPr>
            <p:cNvSpPr/>
            <p:nvPr/>
          </p:nvSpPr>
          <p:spPr>
            <a:xfrm>
              <a:off x="10289984"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6" name="Freeform 75">
              <a:extLst>
                <a:ext uri="{FF2B5EF4-FFF2-40B4-BE49-F238E27FC236}">
                  <a16:creationId xmlns:a16="http://schemas.microsoft.com/office/drawing/2014/main" id="{424CD779-EE9A-214D-9488-767327E373AA}"/>
                </a:ext>
              </a:extLst>
            </p:cNvPr>
            <p:cNvSpPr/>
            <p:nvPr/>
          </p:nvSpPr>
          <p:spPr>
            <a:xfrm>
              <a:off x="10289983" y="0"/>
              <a:ext cx="1130726" cy="565576"/>
            </a:xfrm>
            <a:custGeom>
              <a:avLst/>
              <a:gdLst>
                <a:gd name="connsiteX0" fmla="*/ 21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1"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7" name="Freeform 76">
              <a:extLst>
                <a:ext uri="{FF2B5EF4-FFF2-40B4-BE49-F238E27FC236}">
                  <a16:creationId xmlns:a16="http://schemas.microsoft.com/office/drawing/2014/main" id="{630D08C6-9EFB-8540-875F-2A55DED2AAE3}"/>
                </a:ext>
              </a:extLst>
            </p:cNvPr>
            <p:cNvSpPr/>
            <p:nvPr/>
          </p:nvSpPr>
          <p:spPr>
            <a:xfrm>
              <a:off x="11652854" y="6295069"/>
              <a:ext cx="539146" cy="562931"/>
            </a:xfrm>
            <a:custGeom>
              <a:avLst/>
              <a:gdLst>
                <a:gd name="connsiteX0" fmla="*/ 539146 w 539146"/>
                <a:gd name="connsiteY0" fmla="*/ 0 h 562931"/>
                <a:gd name="connsiteX1" fmla="*/ 539146 w 539146"/>
                <a:gd name="connsiteY1" fmla="*/ 562931 h 562931"/>
                <a:gd name="connsiteX2" fmla="*/ 21 w 539146"/>
                <a:gd name="connsiteY2" fmla="*/ 562931 h 562931"/>
                <a:gd name="connsiteX3" fmla="*/ 0 w 539146"/>
                <a:gd name="connsiteY3" fmla="*/ 562719 h 562931"/>
                <a:gd name="connsiteX4" fmla="*/ 451422 w 539146"/>
                <a:gd name="connsiteY4" fmla="*/ 8843 h 5629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6" h="562931">
                  <a:moveTo>
                    <a:pt x="539146" y="0"/>
                  </a:moveTo>
                  <a:lnTo>
                    <a:pt x="539146" y="562931"/>
                  </a:lnTo>
                  <a:lnTo>
                    <a:pt x="21" y="562931"/>
                  </a:lnTo>
                  <a:lnTo>
                    <a:pt x="0" y="562719"/>
                  </a:lnTo>
                  <a:cubicBezTo>
                    <a:pt x="0" y="289508"/>
                    <a:pt x="193796" y="61561"/>
                    <a:pt x="451422"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8" name="Freeform 77">
              <a:extLst>
                <a:ext uri="{FF2B5EF4-FFF2-40B4-BE49-F238E27FC236}">
                  <a16:creationId xmlns:a16="http://schemas.microsoft.com/office/drawing/2014/main" id="{D7E8DA86-1294-4641-9C52-6E153150641C}"/>
                </a:ext>
              </a:extLst>
            </p:cNvPr>
            <p:cNvSpPr/>
            <p:nvPr/>
          </p:nvSpPr>
          <p:spPr>
            <a:xfrm>
              <a:off x="11652853" y="4923555"/>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79" name="Freeform 78">
              <a:extLst>
                <a:ext uri="{FF2B5EF4-FFF2-40B4-BE49-F238E27FC236}">
                  <a16:creationId xmlns:a16="http://schemas.microsoft.com/office/drawing/2014/main" id="{011063C9-2A43-3348-A018-F27FACAA778D}"/>
                </a:ext>
              </a:extLst>
            </p:cNvPr>
            <p:cNvSpPr/>
            <p:nvPr/>
          </p:nvSpPr>
          <p:spPr>
            <a:xfrm>
              <a:off x="11652853" y="3552039"/>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0" name="Freeform 79">
              <a:extLst>
                <a:ext uri="{FF2B5EF4-FFF2-40B4-BE49-F238E27FC236}">
                  <a16:creationId xmlns:a16="http://schemas.microsoft.com/office/drawing/2014/main" id="{EE85C7DE-D965-244F-BD95-3A05FF4AAC61}"/>
                </a:ext>
              </a:extLst>
            </p:cNvPr>
            <p:cNvSpPr/>
            <p:nvPr/>
          </p:nvSpPr>
          <p:spPr>
            <a:xfrm>
              <a:off x="11652853" y="2180524"/>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9"/>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1" name="Freeform 80">
              <a:extLst>
                <a:ext uri="{FF2B5EF4-FFF2-40B4-BE49-F238E27FC236}">
                  <a16:creationId xmlns:a16="http://schemas.microsoft.com/office/drawing/2014/main" id="{315A1389-149A-3342-A863-637D42FDB28D}"/>
                </a:ext>
              </a:extLst>
            </p:cNvPr>
            <p:cNvSpPr/>
            <p:nvPr/>
          </p:nvSpPr>
          <p:spPr>
            <a:xfrm>
              <a:off x="11652853" y="809010"/>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2" name="Freeform 81">
              <a:extLst>
                <a:ext uri="{FF2B5EF4-FFF2-40B4-BE49-F238E27FC236}">
                  <a16:creationId xmlns:a16="http://schemas.microsoft.com/office/drawing/2014/main" id="{B149CC6F-B6C6-BE46-B451-1BF7D47A8936}"/>
                </a:ext>
              </a:extLst>
            </p:cNvPr>
            <p:cNvSpPr/>
            <p:nvPr/>
          </p:nvSpPr>
          <p:spPr>
            <a:xfrm>
              <a:off x="11652853" y="1"/>
              <a:ext cx="539147" cy="562933"/>
            </a:xfrm>
            <a:custGeom>
              <a:avLst/>
              <a:gdLst>
                <a:gd name="connsiteX0" fmla="*/ 22 w 539147"/>
                <a:gd name="connsiteY0" fmla="*/ 0 h 562933"/>
                <a:gd name="connsiteX1" fmla="*/ 539147 w 539147"/>
                <a:gd name="connsiteY1" fmla="*/ 0 h 562933"/>
                <a:gd name="connsiteX2" fmla="*/ 539147 w 539147"/>
                <a:gd name="connsiteY2" fmla="*/ 562933 h 562933"/>
                <a:gd name="connsiteX3" fmla="*/ 451423 w 539147"/>
                <a:gd name="connsiteY3" fmla="*/ 554090 h 562933"/>
                <a:gd name="connsiteX4" fmla="*/ 0 w 539147"/>
                <a:gd name="connsiteY4" fmla="*/ 214 h 5629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562933">
                  <a:moveTo>
                    <a:pt x="22" y="0"/>
                  </a:moveTo>
                  <a:lnTo>
                    <a:pt x="539147" y="0"/>
                  </a:lnTo>
                  <a:lnTo>
                    <a:pt x="539147" y="562933"/>
                  </a:lnTo>
                  <a:lnTo>
                    <a:pt x="451423" y="554090"/>
                  </a:lnTo>
                  <a:cubicBezTo>
                    <a:pt x="193797" y="501372"/>
                    <a:pt x="0" y="27342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CDAB39E9-6F50-3F4B-9DDB-FC0E0CA993A6}"/>
              </a:ext>
            </a:extLst>
          </p:cNvPr>
          <p:cNvSpPr>
            <a:spLocks noGrp="1"/>
          </p:cNvSpPr>
          <p:nvPr>
            <p:ph type="ctrTitle"/>
          </p:nvPr>
        </p:nvSpPr>
        <p:spPr>
          <a:xfrm>
            <a:off x="565150" y="768334"/>
            <a:ext cx="5066001" cy="2866405"/>
          </a:xfrm>
        </p:spPr>
        <p:txBody>
          <a:bodyPr anchor="t"/>
          <a:lstStyle>
            <a:lvl1pPr algn="l">
              <a:defRPr sz="6000"/>
            </a:lvl1pPr>
          </a:lstStyle>
          <a:p>
            <a:r>
              <a:rPr lang="en-US" dirty="0"/>
              <a:t>Click to edit Master title style</a:t>
            </a:r>
          </a:p>
        </p:txBody>
      </p:sp>
      <p:sp>
        <p:nvSpPr>
          <p:cNvPr id="3" name="Subtitle 2">
            <a:extLst>
              <a:ext uri="{FF2B5EF4-FFF2-40B4-BE49-F238E27FC236}">
                <a16:creationId xmlns:a16="http://schemas.microsoft.com/office/drawing/2014/main" id="{A6B2C33E-E9A6-304D-BBCB-97AD0B213CE0}"/>
              </a:ext>
            </a:extLst>
          </p:cNvPr>
          <p:cNvSpPr>
            <a:spLocks noGrp="1"/>
          </p:cNvSpPr>
          <p:nvPr>
            <p:ph type="subTitle" idx="1"/>
          </p:nvPr>
        </p:nvSpPr>
        <p:spPr>
          <a:xfrm>
            <a:off x="565150" y="4283239"/>
            <a:ext cx="5066001" cy="1475177"/>
          </a:xfrm>
        </p:spPr>
        <p:txBody>
          <a:bodyPr anchor="b"/>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dirty="0"/>
              <a:t>Click to edit Master subtitle style</a:t>
            </a:r>
          </a:p>
        </p:txBody>
      </p:sp>
      <p:sp>
        <p:nvSpPr>
          <p:cNvPr id="4" name="Date Placeholder 3">
            <a:extLst>
              <a:ext uri="{FF2B5EF4-FFF2-40B4-BE49-F238E27FC236}">
                <a16:creationId xmlns:a16="http://schemas.microsoft.com/office/drawing/2014/main" id="{C29C75C4-E533-BE48-B528-D1A278BC39A3}"/>
              </a:ext>
            </a:extLst>
          </p:cNvPr>
          <p:cNvSpPr>
            <a:spLocks noGrp="1"/>
          </p:cNvSpPr>
          <p:nvPr>
            <p:ph type="dt" sz="half" idx="10"/>
          </p:nvPr>
        </p:nvSpPr>
        <p:spPr>
          <a:xfrm>
            <a:off x="566928" y="457200"/>
            <a:ext cx="3608205" cy="365125"/>
          </a:xfrm>
        </p:spPr>
        <p:txBody>
          <a:bodyPr/>
          <a:lstStyle>
            <a:lvl1pPr algn="l">
              <a:defRPr/>
            </a:lvl1pPr>
          </a:lstStyle>
          <a:p>
            <a:pPr algn="l"/>
            <a:fld id="{A5B0A250-5CC0-1746-B209-08E8B0DAE6AF}" type="datetimeFigureOut">
              <a:rPr lang="en-US" smtClean="0"/>
              <a:pPr algn="l"/>
              <a:t>9/30/2022</a:t>
            </a:fld>
            <a:endParaRPr lang="en-US" dirty="0"/>
          </a:p>
        </p:txBody>
      </p:sp>
      <p:sp>
        <p:nvSpPr>
          <p:cNvPr id="5" name="Footer Placeholder 4">
            <a:extLst>
              <a:ext uri="{FF2B5EF4-FFF2-40B4-BE49-F238E27FC236}">
                <a16:creationId xmlns:a16="http://schemas.microsoft.com/office/drawing/2014/main" id="{8F09BA8A-EF83-434D-A90E-0805D1104A5D}"/>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3FCFDDE0-90B9-AD4E-B0EB-E7464FA9CDF2}"/>
              </a:ext>
            </a:extLst>
          </p:cNvPr>
          <p:cNvSpPr>
            <a:spLocks noGrp="1"/>
          </p:cNvSpPr>
          <p:nvPr>
            <p:ph type="sldNum" sz="quarter" idx="12"/>
          </p:nvPr>
        </p:nvSpPr>
        <p:spPr>
          <a:xfrm>
            <a:off x="4817335" y="6141085"/>
            <a:ext cx="813816" cy="365125"/>
          </a:xfrm>
        </p:spPr>
        <p:txBody>
          <a:bodyPr/>
          <a:lstStyle/>
          <a:p>
            <a:fld id="{49ABCAEC-7D34-E549-A96E-FCEDAADBE4B0}" type="slidenum">
              <a:rPr lang="en-US" smtClean="0"/>
              <a:t>‹#›</a:t>
            </a:fld>
            <a:endParaRPr lang="en-US" dirty="0"/>
          </a:p>
        </p:txBody>
      </p:sp>
      <p:cxnSp>
        <p:nvCxnSpPr>
          <p:cNvPr id="7" name="Straight Connector 6">
            <a:extLst>
              <a:ext uri="{FF2B5EF4-FFF2-40B4-BE49-F238E27FC236}">
                <a16:creationId xmlns:a16="http://schemas.microsoft.com/office/drawing/2014/main" id="{D33A3282-0389-C547-8CA6-7F3E7F27B34D}"/>
              </a:ext>
            </a:extLst>
          </p:cNvPr>
          <p:cNvCxnSpPr>
            <a:cxnSpLocks/>
          </p:cNvCxnSpPr>
          <p:nvPr/>
        </p:nvCxnSpPr>
        <p:spPr>
          <a:xfrm>
            <a:off x="565150" y="6087110"/>
            <a:ext cx="5066001"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1834492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7ED46EE4-CE67-DD46-A751-9FEA049A22B8}"/>
              </a:ext>
            </a:extLst>
          </p:cNvPr>
          <p:cNvGrpSpPr/>
          <p:nvPr/>
        </p:nvGrpSpPr>
        <p:grpSpPr>
          <a:xfrm>
            <a:off x="8928528" y="0"/>
            <a:ext cx="3263472" cy="6858000"/>
            <a:chOff x="8928528" y="0"/>
            <a:chExt cx="3263472" cy="6858000"/>
          </a:xfrm>
        </p:grpSpPr>
        <p:sp>
          <p:nvSpPr>
            <p:cNvPr id="23" name="Oval 22">
              <a:extLst>
                <a:ext uri="{FF2B5EF4-FFF2-40B4-BE49-F238E27FC236}">
                  <a16:creationId xmlns:a16="http://schemas.microsoft.com/office/drawing/2014/main" id="{955C5B70-D34F-8A49-B220-808CE2BBB7F3}"/>
                </a:ext>
              </a:extLst>
            </p:cNvPr>
            <p:cNvSpPr/>
            <p:nvPr/>
          </p:nvSpPr>
          <p:spPr>
            <a:xfrm>
              <a:off x="8928528" y="4918120"/>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a:extLst>
                <a:ext uri="{FF2B5EF4-FFF2-40B4-BE49-F238E27FC236}">
                  <a16:creationId xmlns:a16="http://schemas.microsoft.com/office/drawing/2014/main" id="{4BBFE624-6DBD-8541-B43B-180C0AFA21F0}"/>
                </a:ext>
              </a:extLst>
            </p:cNvPr>
            <p:cNvSpPr/>
            <p:nvPr/>
          </p:nvSpPr>
          <p:spPr>
            <a:xfrm>
              <a:off x="8928528" y="0"/>
              <a:ext cx="1130724" cy="565573"/>
            </a:xfrm>
            <a:custGeom>
              <a:avLst/>
              <a:gdLst>
                <a:gd name="connsiteX0" fmla="*/ 22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2"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a:extLst>
                <a:ext uri="{FF2B5EF4-FFF2-40B4-BE49-F238E27FC236}">
                  <a16:creationId xmlns:a16="http://schemas.microsoft.com/office/drawing/2014/main" id="{6E01AC23-2120-A542-B140-5A29AA27A2C8}"/>
                </a:ext>
              </a:extLst>
            </p:cNvPr>
            <p:cNvSpPr/>
            <p:nvPr/>
          </p:nvSpPr>
          <p:spPr>
            <a:xfrm>
              <a:off x="10291391" y="6292417"/>
              <a:ext cx="1130724" cy="565583"/>
            </a:xfrm>
            <a:custGeom>
              <a:avLst/>
              <a:gdLst>
                <a:gd name="connsiteX0" fmla="*/ 565362 w 1130724"/>
                <a:gd name="connsiteY0" fmla="*/ 0 h 565583"/>
                <a:gd name="connsiteX1" fmla="*/ 1130724 w 1130724"/>
                <a:gd name="connsiteY1" fmla="*/ 565362 h 565583"/>
                <a:gd name="connsiteX2" fmla="*/ 1130702 w 1130724"/>
                <a:gd name="connsiteY2" fmla="*/ 565583 h 565583"/>
                <a:gd name="connsiteX3" fmla="*/ 22 w 1130724"/>
                <a:gd name="connsiteY3" fmla="*/ 565583 h 565583"/>
                <a:gd name="connsiteX4" fmla="*/ 0 w 1130724"/>
                <a:gd name="connsiteY4" fmla="*/ 565362 h 565583"/>
                <a:gd name="connsiteX5" fmla="*/ 565362 w 1130724"/>
                <a:gd name="connsiteY5" fmla="*/ 0 h 565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83">
                  <a:moveTo>
                    <a:pt x="565362" y="0"/>
                  </a:moveTo>
                  <a:cubicBezTo>
                    <a:pt x="877603" y="0"/>
                    <a:pt x="1130724" y="253121"/>
                    <a:pt x="1130724" y="565362"/>
                  </a:cubicBezTo>
                  <a:lnTo>
                    <a:pt x="1130702" y="565583"/>
                  </a:lnTo>
                  <a:lnTo>
                    <a:pt x="22" y="565583"/>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Oval 25">
              <a:extLst>
                <a:ext uri="{FF2B5EF4-FFF2-40B4-BE49-F238E27FC236}">
                  <a16:creationId xmlns:a16="http://schemas.microsoft.com/office/drawing/2014/main" id="{154689C0-9C35-9B4D-906B-DA287DA55A38}"/>
                </a:ext>
              </a:extLst>
            </p:cNvPr>
            <p:cNvSpPr/>
            <p:nvPr/>
          </p:nvSpPr>
          <p:spPr>
            <a:xfrm>
              <a:off x="10291392" y="3549390"/>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696570F0-11E0-6147-9053-E3A4B5DBA0E4}"/>
                </a:ext>
              </a:extLst>
            </p:cNvPr>
            <p:cNvSpPr/>
            <p:nvPr/>
          </p:nvSpPr>
          <p:spPr>
            <a:xfrm>
              <a:off x="10291392" y="2177876"/>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9BDD97F6-A366-B54A-B889-42E97AFEDE37}"/>
                </a:ext>
              </a:extLst>
            </p:cNvPr>
            <p:cNvSpPr/>
            <p:nvPr/>
          </p:nvSpPr>
          <p:spPr>
            <a:xfrm>
              <a:off x="10291392" y="806363"/>
              <a:ext cx="1130724" cy="113072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a:extLst>
                <a:ext uri="{FF2B5EF4-FFF2-40B4-BE49-F238E27FC236}">
                  <a16:creationId xmlns:a16="http://schemas.microsoft.com/office/drawing/2014/main" id="{58E853BC-EE80-374B-B823-8D51A948C4CF}"/>
                </a:ext>
              </a:extLst>
            </p:cNvPr>
            <p:cNvSpPr/>
            <p:nvPr/>
          </p:nvSpPr>
          <p:spPr>
            <a:xfrm>
              <a:off x="10291392"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29">
              <a:extLst>
                <a:ext uri="{FF2B5EF4-FFF2-40B4-BE49-F238E27FC236}">
                  <a16:creationId xmlns:a16="http://schemas.microsoft.com/office/drawing/2014/main" id="{4B5B70B1-649D-9848-B5D4-6DE04D55F5F0}"/>
                </a:ext>
              </a:extLst>
            </p:cNvPr>
            <p:cNvSpPr/>
            <p:nvPr/>
          </p:nvSpPr>
          <p:spPr>
            <a:xfrm>
              <a:off x="11654256" y="6295201"/>
              <a:ext cx="537744" cy="562799"/>
            </a:xfrm>
            <a:custGeom>
              <a:avLst/>
              <a:gdLst>
                <a:gd name="connsiteX0" fmla="*/ 537744 w 537744"/>
                <a:gd name="connsiteY0" fmla="*/ 0 h 562799"/>
                <a:gd name="connsiteX1" fmla="*/ 537744 w 537744"/>
                <a:gd name="connsiteY1" fmla="*/ 562799 h 562799"/>
                <a:gd name="connsiteX2" fmla="*/ 22 w 537744"/>
                <a:gd name="connsiteY2" fmla="*/ 562799 h 562799"/>
                <a:gd name="connsiteX3" fmla="*/ 0 w 537744"/>
                <a:gd name="connsiteY3" fmla="*/ 562578 h 562799"/>
                <a:gd name="connsiteX4" fmla="*/ 451422 w 537744"/>
                <a:gd name="connsiteY4" fmla="*/ 8702 h 5627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99">
                  <a:moveTo>
                    <a:pt x="537744" y="0"/>
                  </a:moveTo>
                  <a:lnTo>
                    <a:pt x="537744" y="562799"/>
                  </a:lnTo>
                  <a:lnTo>
                    <a:pt x="22" y="562799"/>
                  </a:lnTo>
                  <a:lnTo>
                    <a:pt x="0" y="562578"/>
                  </a:ln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30">
              <a:extLst>
                <a:ext uri="{FF2B5EF4-FFF2-40B4-BE49-F238E27FC236}">
                  <a16:creationId xmlns:a16="http://schemas.microsoft.com/office/drawing/2014/main" id="{46A2092A-2157-0A49-937F-BBAE14687DE7}"/>
                </a:ext>
              </a:extLst>
            </p:cNvPr>
            <p:cNvSpPr/>
            <p:nvPr/>
          </p:nvSpPr>
          <p:spPr>
            <a:xfrm>
              <a:off x="11654256" y="4923687"/>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31">
              <a:extLst>
                <a:ext uri="{FF2B5EF4-FFF2-40B4-BE49-F238E27FC236}">
                  <a16:creationId xmlns:a16="http://schemas.microsoft.com/office/drawing/2014/main" id="{F092371E-D526-AF43-816F-F7AEBA9FF166}"/>
                </a:ext>
              </a:extLst>
            </p:cNvPr>
            <p:cNvSpPr/>
            <p:nvPr/>
          </p:nvSpPr>
          <p:spPr>
            <a:xfrm>
              <a:off x="11654256" y="3552173"/>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32">
              <a:extLst>
                <a:ext uri="{FF2B5EF4-FFF2-40B4-BE49-F238E27FC236}">
                  <a16:creationId xmlns:a16="http://schemas.microsoft.com/office/drawing/2014/main" id="{06995714-B51E-E84A-9FD5-3AD33004E517}"/>
                </a:ext>
              </a:extLst>
            </p:cNvPr>
            <p:cNvSpPr/>
            <p:nvPr/>
          </p:nvSpPr>
          <p:spPr>
            <a:xfrm>
              <a:off x="11654256" y="2180659"/>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Freeform 33">
              <a:extLst>
                <a:ext uri="{FF2B5EF4-FFF2-40B4-BE49-F238E27FC236}">
                  <a16:creationId xmlns:a16="http://schemas.microsoft.com/office/drawing/2014/main" id="{0FDB0CC5-76AA-6E44-8376-4EE649C1DE42}"/>
                </a:ext>
              </a:extLst>
            </p:cNvPr>
            <p:cNvSpPr/>
            <p:nvPr/>
          </p:nvSpPr>
          <p:spPr>
            <a:xfrm>
              <a:off x="11654256" y="809146"/>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Freeform 34">
              <a:extLst>
                <a:ext uri="{FF2B5EF4-FFF2-40B4-BE49-F238E27FC236}">
                  <a16:creationId xmlns:a16="http://schemas.microsoft.com/office/drawing/2014/main" id="{3D981F0B-8982-1C45-8D7C-30E744003823}"/>
                </a:ext>
              </a:extLst>
            </p:cNvPr>
            <p:cNvSpPr/>
            <p:nvPr/>
          </p:nvSpPr>
          <p:spPr>
            <a:xfrm>
              <a:off x="11654256" y="0"/>
              <a:ext cx="537744" cy="562788"/>
            </a:xfrm>
            <a:custGeom>
              <a:avLst/>
              <a:gdLst>
                <a:gd name="connsiteX0" fmla="*/ 21 w 537744"/>
                <a:gd name="connsiteY0" fmla="*/ 0 h 562788"/>
                <a:gd name="connsiteX1" fmla="*/ 537744 w 537744"/>
                <a:gd name="connsiteY1" fmla="*/ 0 h 562788"/>
                <a:gd name="connsiteX2" fmla="*/ 537744 w 537744"/>
                <a:gd name="connsiteY2" fmla="*/ 562788 h 562788"/>
                <a:gd name="connsiteX3" fmla="*/ 451422 w 537744"/>
                <a:gd name="connsiteY3" fmla="*/ 554086 h 562788"/>
                <a:gd name="connsiteX4" fmla="*/ 0 w 537744"/>
                <a:gd name="connsiteY4" fmla="*/ 211 h 5627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88">
                  <a:moveTo>
                    <a:pt x="21" y="0"/>
                  </a:moveTo>
                  <a:lnTo>
                    <a:pt x="537744" y="0"/>
                  </a:lnTo>
                  <a:lnTo>
                    <a:pt x="537744" y="562788"/>
                  </a:lnTo>
                  <a:lnTo>
                    <a:pt x="451422" y="554086"/>
                  </a:lnTo>
                  <a:cubicBezTo>
                    <a:pt x="193796" y="501368"/>
                    <a:pt x="0" y="273421"/>
                    <a:pt x="0" y="211"/>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DF76EEB7-1E87-0447-8CD6-DD220CF4EE59}"/>
              </a:ext>
            </a:extLst>
          </p:cNvPr>
          <p:cNvSpPr>
            <a:spLocks noGrp="1"/>
          </p:cNvSpPr>
          <p:nvPr>
            <p:ph type="title"/>
          </p:nvPr>
        </p:nvSpPr>
        <p:spPr/>
        <p:txBody>
          <a:bodyPr/>
          <a:lstStyle/>
          <a:p>
            <a:r>
              <a:rPr lang="en-US" dirty="0"/>
              <a:t>Click to edit Master title style</a:t>
            </a:r>
          </a:p>
        </p:txBody>
      </p:sp>
      <p:sp>
        <p:nvSpPr>
          <p:cNvPr id="3" name="Vertical Text Placeholder 2">
            <a:extLst>
              <a:ext uri="{FF2B5EF4-FFF2-40B4-BE49-F238E27FC236}">
                <a16:creationId xmlns:a16="http://schemas.microsoft.com/office/drawing/2014/main" id="{BA8AE526-3A03-9B41-8C9F-27156E701CF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CD08D72-182D-C947-B3F7-B74948D0849B}"/>
              </a:ext>
            </a:extLst>
          </p:cNvPr>
          <p:cNvSpPr>
            <a:spLocks noGrp="1"/>
          </p:cNvSpPr>
          <p:nvPr>
            <p:ph type="dt" sz="half" idx="10"/>
          </p:nvPr>
        </p:nvSpPr>
        <p:spPr/>
        <p:txBody>
          <a:bodyPr/>
          <a:lstStyle/>
          <a:p>
            <a:fld id="{A5B0A250-5CC0-1746-B209-08E8B0DAE6AF}" type="datetimeFigureOut">
              <a:rPr lang="en-US" smtClean="0"/>
              <a:t>9/30/2022</a:t>
            </a:fld>
            <a:endParaRPr lang="en-US" dirty="0"/>
          </a:p>
        </p:txBody>
      </p:sp>
      <p:sp>
        <p:nvSpPr>
          <p:cNvPr id="5" name="Footer Placeholder 4">
            <a:extLst>
              <a:ext uri="{FF2B5EF4-FFF2-40B4-BE49-F238E27FC236}">
                <a16:creationId xmlns:a16="http://schemas.microsoft.com/office/drawing/2014/main" id="{B076E396-D059-AF4D-A1D9-C1347978AAD9}"/>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4F8845B6-87C0-2F4A-8146-00E911CDF70D}"/>
              </a:ext>
            </a:extLst>
          </p:cNvPr>
          <p:cNvSpPr>
            <a:spLocks noGrp="1"/>
          </p:cNvSpPr>
          <p:nvPr>
            <p:ph type="sldNum" sz="quarter" idx="12"/>
          </p:nvPr>
        </p:nvSpPr>
        <p:spPr>
          <a:xfrm>
            <a:off x="7086480" y="6141085"/>
            <a:ext cx="813816" cy="365125"/>
          </a:xfrm>
        </p:spPr>
        <p:txBody>
          <a:bodyPr/>
          <a:lstStyle/>
          <a:p>
            <a:fld id="{49ABCAEC-7D34-E549-A96E-FCEDAADBE4B0}" type="slidenum">
              <a:rPr lang="en-US" smtClean="0"/>
              <a:t>‹#›</a:t>
            </a:fld>
            <a:endParaRPr lang="en-US"/>
          </a:p>
        </p:txBody>
      </p:sp>
      <p:cxnSp>
        <p:nvCxnSpPr>
          <p:cNvPr id="7" name="Straight Connector 6">
            <a:extLst>
              <a:ext uri="{FF2B5EF4-FFF2-40B4-BE49-F238E27FC236}">
                <a16:creationId xmlns:a16="http://schemas.microsoft.com/office/drawing/2014/main" id="{A78A912D-4325-C449-BF2E-F331A221C695}"/>
              </a:ext>
            </a:extLst>
          </p:cNvPr>
          <p:cNvCxnSpPr>
            <a:cxnSpLocks/>
          </p:cNvCxnSpPr>
          <p:nvPr/>
        </p:nvCxnSpPr>
        <p:spPr>
          <a:xfrm>
            <a:off x="565150" y="6087110"/>
            <a:ext cx="7335146"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253861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C3803ECC-8207-244B-8051-94AA5304EDD9}"/>
              </a:ext>
            </a:extLst>
          </p:cNvPr>
          <p:cNvGrpSpPr/>
          <p:nvPr/>
        </p:nvGrpSpPr>
        <p:grpSpPr>
          <a:xfrm>
            <a:off x="10290315" y="0"/>
            <a:ext cx="1901686" cy="6858000"/>
            <a:chOff x="10290315" y="0"/>
            <a:chExt cx="1901686" cy="6858000"/>
          </a:xfrm>
        </p:grpSpPr>
        <p:sp>
          <p:nvSpPr>
            <p:cNvPr id="17" name="Freeform 16">
              <a:extLst>
                <a:ext uri="{FF2B5EF4-FFF2-40B4-BE49-F238E27FC236}">
                  <a16:creationId xmlns:a16="http://schemas.microsoft.com/office/drawing/2014/main" id="{CF2E8536-821C-3846-A152-2001B7BA4BC9}"/>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17">
              <a:extLst>
                <a:ext uri="{FF2B5EF4-FFF2-40B4-BE49-F238E27FC236}">
                  <a16:creationId xmlns:a16="http://schemas.microsoft.com/office/drawing/2014/main" id="{57A02781-FFB4-C04E-97FB-78D26A9E8F1C}"/>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14C29607-37D2-7A4B-98E2-2C851CD6776C}"/>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D12FC7BA-80CC-1C4E-B268-B3EEA08137F1}"/>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BEBC8FB1-96B9-D84A-BD2A-BC8410EBE012}"/>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5A8455B4-A778-B44D-A7E8-C45A4846D9F7}"/>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Vertical Title 1">
            <a:extLst>
              <a:ext uri="{FF2B5EF4-FFF2-40B4-BE49-F238E27FC236}">
                <a16:creationId xmlns:a16="http://schemas.microsoft.com/office/drawing/2014/main" id="{B0407CCA-80EF-2B45-8F8C-7D5796A61BC0}"/>
              </a:ext>
            </a:extLst>
          </p:cNvPr>
          <p:cNvSpPr>
            <a:spLocks noGrp="1"/>
          </p:cNvSpPr>
          <p:nvPr>
            <p:ph type="title" orient="vert"/>
          </p:nvPr>
        </p:nvSpPr>
        <p:spPr>
          <a:xfrm>
            <a:off x="8950095" y="976630"/>
            <a:ext cx="2268507" cy="4784598"/>
          </a:xfrm>
        </p:spPr>
        <p:txBody>
          <a:bodyPr vert="eaVert"/>
          <a:lstStyle/>
          <a:p>
            <a:r>
              <a:rPr lang="en-US"/>
              <a:t>Click to edit Master title style</a:t>
            </a:r>
            <a:endParaRPr lang="en-US" dirty="0"/>
          </a:p>
        </p:txBody>
      </p:sp>
      <p:sp>
        <p:nvSpPr>
          <p:cNvPr id="3" name="Vertical Text Placeholder 2">
            <a:extLst>
              <a:ext uri="{FF2B5EF4-FFF2-40B4-BE49-F238E27FC236}">
                <a16:creationId xmlns:a16="http://schemas.microsoft.com/office/drawing/2014/main" id="{BAA221C3-F2D3-FC4F-938B-4C4CAC7370B1}"/>
              </a:ext>
            </a:extLst>
          </p:cNvPr>
          <p:cNvSpPr>
            <a:spLocks noGrp="1"/>
          </p:cNvSpPr>
          <p:nvPr>
            <p:ph type="body" orient="vert" idx="1"/>
          </p:nvPr>
        </p:nvSpPr>
        <p:spPr>
          <a:xfrm>
            <a:off x="565150" y="976630"/>
            <a:ext cx="8264057" cy="4784598"/>
          </a:xfrm>
        </p:spPr>
        <p:txBody>
          <a:bodyPr vert="eaVer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6B061B46-3E9A-AC48-8C84-5B46EA1EC583}"/>
              </a:ext>
            </a:extLst>
          </p:cNvPr>
          <p:cNvSpPr>
            <a:spLocks noGrp="1"/>
          </p:cNvSpPr>
          <p:nvPr>
            <p:ph type="dt" sz="half" idx="10"/>
          </p:nvPr>
        </p:nvSpPr>
        <p:spPr/>
        <p:txBody>
          <a:bodyPr/>
          <a:lstStyle/>
          <a:p>
            <a:fld id="{A5B0A250-5CC0-1746-B209-08E8B0DAE6AF}" type="datetimeFigureOut">
              <a:rPr lang="en-US" smtClean="0"/>
              <a:t>9/30/2022</a:t>
            </a:fld>
            <a:endParaRPr lang="en-US"/>
          </a:p>
        </p:txBody>
      </p:sp>
      <p:sp>
        <p:nvSpPr>
          <p:cNvPr id="5" name="Footer Placeholder 4">
            <a:extLst>
              <a:ext uri="{FF2B5EF4-FFF2-40B4-BE49-F238E27FC236}">
                <a16:creationId xmlns:a16="http://schemas.microsoft.com/office/drawing/2014/main" id="{369F8F49-5859-714C-8EE1-61A74F324EC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E2B6F69-3FFA-D94F-BA99-873D36F7F69D}"/>
              </a:ext>
            </a:extLst>
          </p:cNvPr>
          <p:cNvSpPr>
            <a:spLocks noGrp="1"/>
          </p:cNvSpPr>
          <p:nvPr>
            <p:ph type="sldNum" sz="quarter" idx="12"/>
          </p:nvPr>
        </p:nvSpPr>
        <p:spPr/>
        <p:txBody>
          <a:bodyPr/>
          <a:lstStyle/>
          <a:p>
            <a:fld id="{49ABCAEC-7D34-E549-A96E-FCEDAADBE4B0}" type="slidenum">
              <a:rPr lang="en-US" smtClean="0"/>
              <a:t>‹#›</a:t>
            </a:fld>
            <a:endParaRPr lang="en-US"/>
          </a:p>
        </p:txBody>
      </p:sp>
      <p:cxnSp>
        <p:nvCxnSpPr>
          <p:cNvPr id="7" name="Straight Connector 6">
            <a:extLst>
              <a:ext uri="{FF2B5EF4-FFF2-40B4-BE49-F238E27FC236}">
                <a16:creationId xmlns:a16="http://schemas.microsoft.com/office/drawing/2014/main" id="{C31B40EC-87DB-A64F-9D4B-98A86F7CEFFF}"/>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4284140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grpSp>
        <p:nvGrpSpPr>
          <p:cNvPr id="22" name="Group 21">
            <a:extLst>
              <a:ext uri="{FF2B5EF4-FFF2-40B4-BE49-F238E27FC236}">
                <a16:creationId xmlns:a16="http://schemas.microsoft.com/office/drawing/2014/main" id="{F0CAFDA3-320A-C24D-A7A1-20C1267EC987}"/>
              </a:ext>
            </a:extLst>
          </p:cNvPr>
          <p:cNvGrpSpPr/>
          <p:nvPr/>
        </p:nvGrpSpPr>
        <p:grpSpPr>
          <a:xfrm>
            <a:off x="8928528" y="0"/>
            <a:ext cx="3263472" cy="6858000"/>
            <a:chOff x="8928528" y="0"/>
            <a:chExt cx="3263472" cy="6858000"/>
          </a:xfrm>
        </p:grpSpPr>
        <p:sp>
          <p:nvSpPr>
            <p:cNvPr id="23" name="Oval 22">
              <a:extLst>
                <a:ext uri="{FF2B5EF4-FFF2-40B4-BE49-F238E27FC236}">
                  <a16:creationId xmlns:a16="http://schemas.microsoft.com/office/drawing/2014/main" id="{D2411669-6E2C-2243-99CD-6BC9D724FA1F}"/>
                </a:ext>
              </a:extLst>
            </p:cNvPr>
            <p:cNvSpPr/>
            <p:nvPr/>
          </p:nvSpPr>
          <p:spPr>
            <a:xfrm>
              <a:off x="8928528"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23">
              <a:extLst>
                <a:ext uri="{FF2B5EF4-FFF2-40B4-BE49-F238E27FC236}">
                  <a16:creationId xmlns:a16="http://schemas.microsoft.com/office/drawing/2014/main" id="{C4E0C522-0F40-ED44-A700-F1BCD1CF74F5}"/>
                </a:ext>
              </a:extLst>
            </p:cNvPr>
            <p:cNvSpPr/>
            <p:nvPr/>
          </p:nvSpPr>
          <p:spPr>
            <a:xfrm>
              <a:off x="8928528" y="0"/>
              <a:ext cx="1130724" cy="565573"/>
            </a:xfrm>
            <a:custGeom>
              <a:avLst/>
              <a:gdLst>
                <a:gd name="connsiteX0" fmla="*/ 22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2"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a:extLst>
                <a:ext uri="{FF2B5EF4-FFF2-40B4-BE49-F238E27FC236}">
                  <a16:creationId xmlns:a16="http://schemas.microsoft.com/office/drawing/2014/main" id="{B79B4380-CBEC-C341-A10E-5EF9A8597959}"/>
                </a:ext>
              </a:extLst>
            </p:cNvPr>
            <p:cNvSpPr/>
            <p:nvPr/>
          </p:nvSpPr>
          <p:spPr>
            <a:xfrm>
              <a:off x="10291391" y="6292417"/>
              <a:ext cx="1130724" cy="565583"/>
            </a:xfrm>
            <a:custGeom>
              <a:avLst/>
              <a:gdLst>
                <a:gd name="connsiteX0" fmla="*/ 565362 w 1130724"/>
                <a:gd name="connsiteY0" fmla="*/ 0 h 565583"/>
                <a:gd name="connsiteX1" fmla="*/ 1130724 w 1130724"/>
                <a:gd name="connsiteY1" fmla="*/ 565362 h 565583"/>
                <a:gd name="connsiteX2" fmla="*/ 1130702 w 1130724"/>
                <a:gd name="connsiteY2" fmla="*/ 565583 h 565583"/>
                <a:gd name="connsiteX3" fmla="*/ 22 w 1130724"/>
                <a:gd name="connsiteY3" fmla="*/ 565583 h 565583"/>
                <a:gd name="connsiteX4" fmla="*/ 0 w 1130724"/>
                <a:gd name="connsiteY4" fmla="*/ 565362 h 565583"/>
                <a:gd name="connsiteX5" fmla="*/ 565362 w 1130724"/>
                <a:gd name="connsiteY5" fmla="*/ 0 h 56558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83">
                  <a:moveTo>
                    <a:pt x="565362" y="0"/>
                  </a:moveTo>
                  <a:cubicBezTo>
                    <a:pt x="877603" y="0"/>
                    <a:pt x="1130724" y="253121"/>
                    <a:pt x="1130724" y="565362"/>
                  </a:cubicBezTo>
                  <a:lnTo>
                    <a:pt x="1130702" y="565583"/>
                  </a:lnTo>
                  <a:lnTo>
                    <a:pt x="22" y="565583"/>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Oval 25">
              <a:extLst>
                <a:ext uri="{FF2B5EF4-FFF2-40B4-BE49-F238E27FC236}">
                  <a16:creationId xmlns:a16="http://schemas.microsoft.com/office/drawing/2014/main" id="{F04AD70E-5490-4C4E-A05D-D67949C51A74}"/>
                </a:ext>
              </a:extLst>
            </p:cNvPr>
            <p:cNvSpPr/>
            <p:nvPr/>
          </p:nvSpPr>
          <p:spPr>
            <a:xfrm>
              <a:off x="10291392" y="3549390"/>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Oval 26">
              <a:extLst>
                <a:ext uri="{FF2B5EF4-FFF2-40B4-BE49-F238E27FC236}">
                  <a16:creationId xmlns:a16="http://schemas.microsoft.com/office/drawing/2014/main" id="{128A8883-9F24-0047-92B7-45B3D2E7D9C0}"/>
                </a:ext>
              </a:extLst>
            </p:cNvPr>
            <p:cNvSpPr/>
            <p:nvPr/>
          </p:nvSpPr>
          <p:spPr>
            <a:xfrm>
              <a:off x="10291392" y="2177876"/>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Oval 27">
              <a:extLst>
                <a:ext uri="{FF2B5EF4-FFF2-40B4-BE49-F238E27FC236}">
                  <a16:creationId xmlns:a16="http://schemas.microsoft.com/office/drawing/2014/main" id="{AAC3A3BB-FD2C-FB44-9478-FA87EF229D37}"/>
                </a:ext>
              </a:extLst>
            </p:cNvPr>
            <p:cNvSpPr/>
            <p:nvPr/>
          </p:nvSpPr>
          <p:spPr>
            <a:xfrm>
              <a:off x="10291392" y="806363"/>
              <a:ext cx="1130724" cy="1130723"/>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28">
              <a:extLst>
                <a:ext uri="{FF2B5EF4-FFF2-40B4-BE49-F238E27FC236}">
                  <a16:creationId xmlns:a16="http://schemas.microsoft.com/office/drawing/2014/main" id="{BF46B3B1-E981-BB40-B916-51A6D3851969}"/>
                </a:ext>
              </a:extLst>
            </p:cNvPr>
            <p:cNvSpPr/>
            <p:nvPr/>
          </p:nvSpPr>
          <p:spPr>
            <a:xfrm>
              <a:off x="10291392"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0" name="Freeform 29">
              <a:extLst>
                <a:ext uri="{FF2B5EF4-FFF2-40B4-BE49-F238E27FC236}">
                  <a16:creationId xmlns:a16="http://schemas.microsoft.com/office/drawing/2014/main" id="{EA7DAE92-7D6B-B042-83BE-047C8EC322A0}"/>
                </a:ext>
              </a:extLst>
            </p:cNvPr>
            <p:cNvSpPr/>
            <p:nvPr/>
          </p:nvSpPr>
          <p:spPr>
            <a:xfrm>
              <a:off x="11654256" y="6295201"/>
              <a:ext cx="537744" cy="562799"/>
            </a:xfrm>
            <a:custGeom>
              <a:avLst/>
              <a:gdLst>
                <a:gd name="connsiteX0" fmla="*/ 537744 w 537744"/>
                <a:gd name="connsiteY0" fmla="*/ 0 h 562799"/>
                <a:gd name="connsiteX1" fmla="*/ 537744 w 537744"/>
                <a:gd name="connsiteY1" fmla="*/ 562799 h 562799"/>
                <a:gd name="connsiteX2" fmla="*/ 22 w 537744"/>
                <a:gd name="connsiteY2" fmla="*/ 562799 h 562799"/>
                <a:gd name="connsiteX3" fmla="*/ 0 w 537744"/>
                <a:gd name="connsiteY3" fmla="*/ 562578 h 562799"/>
                <a:gd name="connsiteX4" fmla="*/ 451422 w 537744"/>
                <a:gd name="connsiteY4" fmla="*/ 8702 h 56279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99">
                  <a:moveTo>
                    <a:pt x="537744" y="0"/>
                  </a:moveTo>
                  <a:lnTo>
                    <a:pt x="537744" y="562799"/>
                  </a:lnTo>
                  <a:lnTo>
                    <a:pt x="22" y="562799"/>
                  </a:lnTo>
                  <a:lnTo>
                    <a:pt x="0" y="562578"/>
                  </a:ln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1" name="Freeform 30">
              <a:extLst>
                <a:ext uri="{FF2B5EF4-FFF2-40B4-BE49-F238E27FC236}">
                  <a16:creationId xmlns:a16="http://schemas.microsoft.com/office/drawing/2014/main" id="{06AADCE6-4277-EA49-AF23-63B53CA6772A}"/>
                </a:ext>
              </a:extLst>
            </p:cNvPr>
            <p:cNvSpPr/>
            <p:nvPr/>
          </p:nvSpPr>
          <p:spPr>
            <a:xfrm>
              <a:off x="11654256" y="4923687"/>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2" name="Freeform 31">
              <a:extLst>
                <a:ext uri="{FF2B5EF4-FFF2-40B4-BE49-F238E27FC236}">
                  <a16:creationId xmlns:a16="http://schemas.microsoft.com/office/drawing/2014/main" id="{58CEA343-047B-DF4E-A7A8-881C7740EA36}"/>
                </a:ext>
              </a:extLst>
            </p:cNvPr>
            <p:cNvSpPr/>
            <p:nvPr/>
          </p:nvSpPr>
          <p:spPr>
            <a:xfrm>
              <a:off x="11654256" y="3552173"/>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3" name="Freeform 32">
              <a:extLst>
                <a:ext uri="{FF2B5EF4-FFF2-40B4-BE49-F238E27FC236}">
                  <a16:creationId xmlns:a16="http://schemas.microsoft.com/office/drawing/2014/main" id="{FCCBAA07-17CE-2740-AA04-AEDA5EAD2796}"/>
                </a:ext>
              </a:extLst>
            </p:cNvPr>
            <p:cNvSpPr/>
            <p:nvPr/>
          </p:nvSpPr>
          <p:spPr>
            <a:xfrm>
              <a:off x="11654256" y="2180659"/>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4" name="Freeform 33">
              <a:extLst>
                <a:ext uri="{FF2B5EF4-FFF2-40B4-BE49-F238E27FC236}">
                  <a16:creationId xmlns:a16="http://schemas.microsoft.com/office/drawing/2014/main" id="{BF15C430-7951-6040-BD4C-4E996E94480E}"/>
                </a:ext>
              </a:extLst>
            </p:cNvPr>
            <p:cNvSpPr/>
            <p:nvPr/>
          </p:nvSpPr>
          <p:spPr>
            <a:xfrm>
              <a:off x="11654256" y="809146"/>
              <a:ext cx="537744" cy="1125156"/>
            </a:xfrm>
            <a:custGeom>
              <a:avLst/>
              <a:gdLst>
                <a:gd name="connsiteX0" fmla="*/ 537744 w 537744"/>
                <a:gd name="connsiteY0" fmla="*/ 0 h 1125156"/>
                <a:gd name="connsiteX1" fmla="*/ 537744 w 537744"/>
                <a:gd name="connsiteY1" fmla="*/ 1125156 h 1125156"/>
                <a:gd name="connsiteX2" fmla="*/ 451422 w 537744"/>
                <a:gd name="connsiteY2" fmla="*/ 1116454 h 1125156"/>
                <a:gd name="connsiteX3" fmla="*/ 0 w 537744"/>
                <a:gd name="connsiteY3" fmla="*/ 562578 h 1125156"/>
                <a:gd name="connsiteX4" fmla="*/ 451422 w 537744"/>
                <a:gd name="connsiteY4" fmla="*/ 8702 h 112515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1125156">
                  <a:moveTo>
                    <a:pt x="537744" y="0"/>
                  </a:moveTo>
                  <a:lnTo>
                    <a:pt x="537744" y="1125156"/>
                  </a:lnTo>
                  <a:lnTo>
                    <a:pt x="451422" y="1116454"/>
                  </a:lnTo>
                  <a:cubicBezTo>
                    <a:pt x="193796" y="1063736"/>
                    <a:pt x="0" y="835789"/>
                    <a:pt x="0" y="562578"/>
                  </a:cubicBezTo>
                  <a:cubicBezTo>
                    <a:pt x="0" y="289367"/>
                    <a:pt x="193796" y="61420"/>
                    <a:pt x="451422" y="8702"/>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35" name="Freeform 34">
              <a:extLst>
                <a:ext uri="{FF2B5EF4-FFF2-40B4-BE49-F238E27FC236}">
                  <a16:creationId xmlns:a16="http://schemas.microsoft.com/office/drawing/2014/main" id="{0B3467F9-370D-5C4C-9EDE-E0CA0E401568}"/>
                </a:ext>
              </a:extLst>
            </p:cNvPr>
            <p:cNvSpPr/>
            <p:nvPr/>
          </p:nvSpPr>
          <p:spPr>
            <a:xfrm>
              <a:off x="11654256" y="0"/>
              <a:ext cx="537744" cy="562788"/>
            </a:xfrm>
            <a:custGeom>
              <a:avLst/>
              <a:gdLst>
                <a:gd name="connsiteX0" fmla="*/ 21 w 537744"/>
                <a:gd name="connsiteY0" fmla="*/ 0 h 562788"/>
                <a:gd name="connsiteX1" fmla="*/ 537744 w 537744"/>
                <a:gd name="connsiteY1" fmla="*/ 0 h 562788"/>
                <a:gd name="connsiteX2" fmla="*/ 537744 w 537744"/>
                <a:gd name="connsiteY2" fmla="*/ 562788 h 562788"/>
                <a:gd name="connsiteX3" fmla="*/ 451422 w 537744"/>
                <a:gd name="connsiteY3" fmla="*/ 554086 h 562788"/>
                <a:gd name="connsiteX4" fmla="*/ 0 w 537744"/>
                <a:gd name="connsiteY4" fmla="*/ 211 h 56278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7744" h="562788">
                  <a:moveTo>
                    <a:pt x="21" y="0"/>
                  </a:moveTo>
                  <a:lnTo>
                    <a:pt x="537744" y="0"/>
                  </a:lnTo>
                  <a:lnTo>
                    <a:pt x="537744" y="562788"/>
                  </a:lnTo>
                  <a:lnTo>
                    <a:pt x="451422" y="554086"/>
                  </a:lnTo>
                  <a:cubicBezTo>
                    <a:pt x="193796" y="501368"/>
                    <a:pt x="0" y="273421"/>
                    <a:pt x="0" y="211"/>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B652A1E4-52BA-534C-AECC-35C3CF44F861}"/>
              </a:ext>
            </a:extLst>
          </p:cNvPr>
          <p:cNvSpPr>
            <a:spLocks noGrp="1"/>
          </p:cNvSpPr>
          <p:nvPr>
            <p:ph type="title"/>
          </p:nvPr>
        </p:nvSpPr>
        <p:spPr/>
        <p:txBody>
          <a:bodyPr/>
          <a:lstStyle/>
          <a:p>
            <a:r>
              <a:rPr lang="en-US" dirty="0"/>
              <a:t>Click to edit Master title style</a:t>
            </a:r>
          </a:p>
        </p:txBody>
      </p:sp>
      <p:sp>
        <p:nvSpPr>
          <p:cNvPr id="3" name="Content Placeholder 2">
            <a:extLst>
              <a:ext uri="{FF2B5EF4-FFF2-40B4-BE49-F238E27FC236}">
                <a16:creationId xmlns:a16="http://schemas.microsoft.com/office/drawing/2014/main" id="{88315675-65B4-E14F-9785-663A83B7B658}"/>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676A1E-2332-684F-BDD2-687C166BDEC0}"/>
              </a:ext>
            </a:extLst>
          </p:cNvPr>
          <p:cNvSpPr>
            <a:spLocks noGrp="1"/>
          </p:cNvSpPr>
          <p:nvPr>
            <p:ph type="dt" sz="half" idx="10"/>
          </p:nvPr>
        </p:nvSpPr>
        <p:spPr/>
        <p:txBody>
          <a:bodyPr/>
          <a:lstStyle/>
          <a:p>
            <a:fld id="{A5B0A250-5CC0-1746-B209-08E8B0DAE6AF}" type="datetimeFigureOut">
              <a:rPr lang="en-US" smtClean="0"/>
              <a:t>9/30/2022</a:t>
            </a:fld>
            <a:endParaRPr lang="en-US" dirty="0"/>
          </a:p>
        </p:txBody>
      </p:sp>
      <p:sp>
        <p:nvSpPr>
          <p:cNvPr id="5" name="Footer Placeholder 4">
            <a:extLst>
              <a:ext uri="{FF2B5EF4-FFF2-40B4-BE49-F238E27FC236}">
                <a16:creationId xmlns:a16="http://schemas.microsoft.com/office/drawing/2014/main" id="{22BB8CB0-B7BE-7D4F-B254-8A2F8AEC2730}"/>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A3E5A569-A063-8E40-B703-82B11D2A988A}"/>
              </a:ext>
            </a:extLst>
          </p:cNvPr>
          <p:cNvSpPr>
            <a:spLocks noGrp="1"/>
          </p:cNvSpPr>
          <p:nvPr>
            <p:ph type="sldNum" sz="quarter" idx="12"/>
          </p:nvPr>
        </p:nvSpPr>
        <p:spPr>
          <a:xfrm>
            <a:off x="7087169" y="6141085"/>
            <a:ext cx="813816" cy="365125"/>
          </a:xfrm>
        </p:spPr>
        <p:txBody>
          <a:bodyPr/>
          <a:lstStyle/>
          <a:p>
            <a:fld id="{49ABCAEC-7D34-E549-A96E-FCEDAADBE4B0}" type="slidenum">
              <a:rPr lang="en-US" smtClean="0"/>
              <a:t>‹#›</a:t>
            </a:fld>
            <a:endParaRPr lang="en-US"/>
          </a:p>
        </p:txBody>
      </p:sp>
      <p:cxnSp>
        <p:nvCxnSpPr>
          <p:cNvPr id="7" name="Straight Connector 6">
            <a:extLst>
              <a:ext uri="{FF2B5EF4-FFF2-40B4-BE49-F238E27FC236}">
                <a16:creationId xmlns:a16="http://schemas.microsoft.com/office/drawing/2014/main" id="{8231D73A-BA91-794F-8C09-4F4B41A6D08B}"/>
              </a:ext>
            </a:extLst>
          </p:cNvPr>
          <p:cNvCxnSpPr>
            <a:cxnSpLocks/>
          </p:cNvCxnSpPr>
          <p:nvPr/>
        </p:nvCxnSpPr>
        <p:spPr>
          <a:xfrm>
            <a:off x="565150" y="6087110"/>
            <a:ext cx="7335835"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5764292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grpSp>
        <p:nvGrpSpPr>
          <p:cNvPr id="39" name="Group 38">
            <a:extLst>
              <a:ext uri="{FF2B5EF4-FFF2-40B4-BE49-F238E27FC236}">
                <a16:creationId xmlns:a16="http://schemas.microsoft.com/office/drawing/2014/main" id="{3ABDDED5-B489-454D-A72D-46C9473AB018}"/>
              </a:ext>
            </a:extLst>
          </p:cNvPr>
          <p:cNvGrpSpPr/>
          <p:nvPr/>
        </p:nvGrpSpPr>
        <p:grpSpPr>
          <a:xfrm>
            <a:off x="6201388" y="0"/>
            <a:ext cx="5990612" cy="6858001"/>
            <a:chOff x="6201388" y="0"/>
            <a:chExt cx="5990612" cy="6858001"/>
          </a:xfrm>
        </p:grpSpPr>
        <p:sp>
          <p:nvSpPr>
            <p:cNvPr id="40" name="Oval 39">
              <a:extLst>
                <a:ext uri="{FF2B5EF4-FFF2-40B4-BE49-F238E27FC236}">
                  <a16:creationId xmlns:a16="http://schemas.microsoft.com/office/drawing/2014/main" id="{E6338A9A-49A1-B04D-B479-43604A5CD6D5}"/>
                </a:ext>
              </a:extLst>
            </p:cNvPr>
            <p:cNvSpPr/>
            <p:nvPr/>
          </p:nvSpPr>
          <p:spPr>
            <a:xfrm>
              <a:off x="6201388"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1" name="Freeform 40">
              <a:extLst>
                <a:ext uri="{FF2B5EF4-FFF2-40B4-BE49-F238E27FC236}">
                  <a16:creationId xmlns:a16="http://schemas.microsoft.com/office/drawing/2014/main" id="{3151B6D8-101B-F34D-992A-1668DB5D0067}"/>
                </a:ext>
              </a:extLst>
            </p:cNvPr>
            <p:cNvSpPr/>
            <p:nvPr/>
          </p:nvSpPr>
          <p:spPr>
            <a:xfrm>
              <a:off x="6201389"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2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4" y="565575"/>
                    <a:pt x="565362"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2" name="Freeform 41">
              <a:extLst>
                <a:ext uri="{FF2B5EF4-FFF2-40B4-BE49-F238E27FC236}">
                  <a16:creationId xmlns:a16="http://schemas.microsoft.com/office/drawing/2014/main" id="{21D4DE71-EB1A-E74C-9364-5FEC5377F4EF}"/>
                </a:ext>
              </a:extLst>
            </p:cNvPr>
            <p:cNvSpPr/>
            <p:nvPr/>
          </p:nvSpPr>
          <p:spPr>
            <a:xfrm>
              <a:off x="7564255" y="6292426"/>
              <a:ext cx="1130723" cy="565575"/>
            </a:xfrm>
            <a:custGeom>
              <a:avLst/>
              <a:gdLst>
                <a:gd name="connsiteX0" fmla="*/ 565362 w 1130723"/>
                <a:gd name="connsiteY0" fmla="*/ 0 h 565575"/>
                <a:gd name="connsiteX1" fmla="*/ 1130723 w 1130723"/>
                <a:gd name="connsiteY1" fmla="*/ 565362 h 565575"/>
                <a:gd name="connsiteX2" fmla="*/ 1130702 w 1130723"/>
                <a:gd name="connsiteY2" fmla="*/ 565575 h 565575"/>
                <a:gd name="connsiteX3" fmla="*/ 21 w 1130723"/>
                <a:gd name="connsiteY3" fmla="*/ 565575 h 565575"/>
                <a:gd name="connsiteX4" fmla="*/ 0 w 1130723"/>
                <a:gd name="connsiteY4" fmla="*/ 565362 h 565575"/>
                <a:gd name="connsiteX5" fmla="*/ 565362 w 1130723"/>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3" h="565575">
                  <a:moveTo>
                    <a:pt x="565362" y="0"/>
                  </a:moveTo>
                  <a:cubicBezTo>
                    <a:pt x="877602" y="0"/>
                    <a:pt x="1130723" y="253121"/>
                    <a:pt x="1130723" y="565362"/>
                  </a:cubicBezTo>
                  <a:lnTo>
                    <a:pt x="1130702" y="565575"/>
                  </a:lnTo>
                  <a:lnTo>
                    <a:pt x="21" y="565575"/>
                  </a:lnTo>
                  <a:lnTo>
                    <a:pt x="0" y="565362"/>
                  </a:lnTo>
                  <a:cubicBezTo>
                    <a:pt x="0" y="253121"/>
                    <a:pt x="253120"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3" name="Oval 42">
              <a:extLst>
                <a:ext uri="{FF2B5EF4-FFF2-40B4-BE49-F238E27FC236}">
                  <a16:creationId xmlns:a16="http://schemas.microsoft.com/office/drawing/2014/main" id="{BD99A5CD-9D3A-DA46-AD96-34B9DB522051}"/>
                </a:ext>
              </a:extLst>
            </p:cNvPr>
            <p:cNvSpPr/>
            <p:nvPr/>
          </p:nvSpPr>
          <p:spPr>
            <a:xfrm>
              <a:off x="7564253"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4" name="Oval 43">
              <a:extLst>
                <a:ext uri="{FF2B5EF4-FFF2-40B4-BE49-F238E27FC236}">
                  <a16:creationId xmlns:a16="http://schemas.microsoft.com/office/drawing/2014/main" id="{E6537DF9-74F2-924C-9B63-22B100C80C92}"/>
                </a:ext>
              </a:extLst>
            </p:cNvPr>
            <p:cNvSpPr/>
            <p:nvPr/>
          </p:nvSpPr>
          <p:spPr>
            <a:xfrm>
              <a:off x="7564253" y="217788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5" name="Oval 44">
              <a:extLst>
                <a:ext uri="{FF2B5EF4-FFF2-40B4-BE49-F238E27FC236}">
                  <a16:creationId xmlns:a16="http://schemas.microsoft.com/office/drawing/2014/main" id="{D7655457-8E4D-F34C-A595-66A45E9C3A1F}"/>
                </a:ext>
              </a:extLst>
            </p:cNvPr>
            <p:cNvSpPr/>
            <p:nvPr/>
          </p:nvSpPr>
          <p:spPr>
            <a:xfrm>
              <a:off x="7564253" y="80636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Freeform 45">
              <a:extLst>
                <a:ext uri="{FF2B5EF4-FFF2-40B4-BE49-F238E27FC236}">
                  <a16:creationId xmlns:a16="http://schemas.microsoft.com/office/drawing/2014/main" id="{FB0E8D2C-8947-E44C-BC5F-F81B083DAA3E}"/>
                </a:ext>
              </a:extLst>
            </p:cNvPr>
            <p:cNvSpPr/>
            <p:nvPr/>
          </p:nvSpPr>
          <p:spPr>
            <a:xfrm>
              <a:off x="7564254" y="1"/>
              <a:ext cx="1130725" cy="565575"/>
            </a:xfrm>
            <a:custGeom>
              <a:avLst/>
              <a:gdLst>
                <a:gd name="connsiteX0" fmla="*/ 21 w 1130725"/>
                <a:gd name="connsiteY0" fmla="*/ 0 h 565575"/>
                <a:gd name="connsiteX1" fmla="*/ 1130704 w 1130725"/>
                <a:gd name="connsiteY1" fmla="*/ 0 h 565575"/>
                <a:gd name="connsiteX2" fmla="*/ 1130725 w 1130725"/>
                <a:gd name="connsiteY2" fmla="*/ 213 h 565575"/>
                <a:gd name="connsiteX3" fmla="*/ 565363 w 1130725"/>
                <a:gd name="connsiteY3" fmla="*/ 565575 h 565575"/>
                <a:gd name="connsiteX4" fmla="*/ 0 w 1130725"/>
                <a:gd name="connsiteY4" fmla="*/ 213 h 565575"/>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5" h="565575">
                  <a:moveTo>
                    <a:pt x="21" y="0"/>
                  </a:moveTo>
                  <a:lnTo>
                    <a:pt x="1130704" y="0"/>
                  </a:lnTo>
                  <a:lnTo>
                    <a:pt x="1130725" y="213"/>
                  </a:lnTo>
                  <a:cubicBezTo>
                    <a:pt x="1130725" y="312454"/>
                    <a:pt x="877603" y="565575"/>
                    <a:pt x="565363" y="565575"/>
                  </a:cubicBezTo>
                  <a:cubicBezTo>
                    <a:pt x="253121" y="565575"/>
                    <a:pt x="0" y="312454"/>
                    <a:pt x="0" y="21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7" name="Freeform 46">
              <a:extLst>
                <a:ext uri="{FF2B5EF4-FFF2-40B4-BE49-F238E27FC236}">
                  <a16:creationId xmlns:a16="http://schemas.microsoft.com/office/drawing/2014/main" id="{ED57F45D-85B8-AC49-A2BA-E941F1BE7F15}"/>
                </a:ext>
              </a:extLst>
            </p:cNvPr>
            <p:cNvSpPr/>
            <p:nvPr/>
          </p:nvSpPr>
          <p:spPr>
            <a:xfrm>
              <a:off x="8927118"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2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2" y="565575"/>
                  </a:lnTo>
                  <a:lnTo>
                    <a:pt x="0" y="565362"/>
                  </a:lnTo>
                  <a:cubicBezTo>
                    <a:pt x="0" y="253121"/>
                    <a:pt x="253121" y="0"/>
                    <a:pt x="565362" y="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48" name="Oval 47">
              <a:extLst>
                <a:ext uri="{FF2B5EF4-FFF2-40B4-BE49-F238E27FC236}">
                  <a16:creationId xmlns:a16="http://schemas.microsoft.com/office/drawing/2014/main" id="{DA576359-CAE3-634C-8DF8-A834BCD7D668}"/>
                </a:ext>
              </a:extLst>
            </p:cNvPr>
            <p:cNvSpPr/>
            <p:nvPr/>
          </p:nvSpPr>
          <p:spPr>
            <a:xfrm>
              <a:off x="8927118" y="4920911"/>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9" name="Oval 48">
              <a:extLst>
                <a:ext uri="{FF2B5EF4-FFF2-40B4-BE49-F238E27FC236}">
                  <a16:creationId xmlns:a16="http://schemas.microsoft.com/office/drawing/2014/main" id="{16343F35-6601-BD4A-B9A5-25361D0453D2}"/>
                </a:ext>
              </a:extLst>
            </p:cNvPr>
            <p:cNvSpPr/>
            <p:nvPr/>
          </p:nvSpPr>
          <p:spPr>
            <a:xfrm>
              <a:off x="8927118" y="3549396"/>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Oval 49">
              <a:extLst>
                <a:ext uri="{FF2B5EF4-FFF2-40B4-BE49-F238E27FC236}">
                  <a16:creationId xmlns:a16="http://schemas.microsoft.com/office/drawing/2014/main" id="{5ED1C169-DCD9-9C4B-91B1-519621155A64}"/>
                </a:ext>
              </a:extLst>
            </p:cNvPr>
            <p:cNvSpPr/>
            <p:nvPr/>
          </p:nvSpPr>
          <p:spPr>
            <a:xfrm>
              <a:off x="8927118" y="217788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1" name="Oval 50">
              <a:extLst>
                <a:ext uri="{FF2B5EF4-FFF2-40B4-BE49-F238E27FC236}">
                  <a16:creationId xmlns:a16="http://schemas.microsoft.com/office/drawing/2014/main" id="{32328AC7-E0BC-0E46-A25B-11D523EC8100}"/>
                </a:ext>
              </a:extLst>
            </p:cNvPr>
            <p:cNvSpPr/>
            <p:nvPr/>
          </p:nvSpPr>
          <p:spPr>
            <a:xfrm>
              <a:off x="8927118"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Freeform 51">
              <a:extLst>
                <a:ext uri="{FF2B5EF4-FFF2-40B4-BE49-F238E27FC236}">
                  <a16:creationId xmlns:a16="http://schemas.microsoft.com/office/drawing/2014/main" id="{32BBE02A-588F-6C4D-B310-694098C6A340}"/>
                </a:ext>
              </a:extLst>
            </p:cNvPr>
            <p:cNvSpPr/>
            <p:nvPr/>
          </p:nvSpPr>
          <p:spPr>
            <a:xfrm>
              <a:off x="8927117" y="0"/>
              <a:ext cx="1130726" cy="565576"/>
            </a:xfrm>
            <a:custGeom>
              <a:avLst/>
              <a:gdLst>
                <a:gd name="connsiteX0" fmla="*/ 22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2"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3" name="Freeform 52">
              <a:extLst>
                <a:ext uri="{FF2B5EF4-FFF2-40B4-BE49-F238E27FC236}">
                  <a16:creationId xmlns:a16="http://schemas.microsoft.com/office/drawing/2014/main" id="{6751D5A0-C90A-0A44-8654-CFE1B719B353}"/>
                </a:ext>
              </a:extLst>
            </p:cNvPr>
            <p:cNvSpPr/>
            <p:nvPr/>
          </p:nvSpPr>
          <p:spPr>
            <a:xfrm>
              <a:off x="10289984" y="6292426"/>
              <a:ext cx="1130724" cy="565575"/>
            </a:xfrm>
            <a:custGeom>
              <a:avLst/>
              <a:gdLst>
                <a:gd name="connsiteX0" fmla="*/ 565362 w 1130724"/>
                <a:gd name="connsiteY0" fmla="*/ 0 h 565575"/>
                <a:gd name="connsiteX1" fmla="*/ 1130724 w 1130724"/>
                <a:gd name="connsiteY1" fmla="*/ 565362 h 565575"/>
                <a:gd name="connsiteX2" fmla="*/ 1130703 w 1130724"/>
                <a:gd name="connsiteY2" fmla="*/ 565575 h 565575"/>
                <a:gd name="connsiteX3" fmla="*/ 21 w 1130724"/>
                <a:gd name="connsiteY3" fmla="*/ 565575 h 565575"/>
                <a:gd name="connsiteX4" fmla="*/ 0 w 1130724"/>
                <a:gd name="connsiteY4" fmla="*/ 565362 h 565575"/>
                <a:gd name="connsiteX5" fmla="*/ 565362 w 1130724"/>
                <a:gd name="connsiteY5" fmla="*/ 0 h 56557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30724" h="565575">
                  <a:moveTo>
                    <a:pt x="565362" y="0"/>
                  </a:moveTo>
                  <a:cubicBezTo>
                    <a:pt x="877603" y="0"/>
                    <a:pt x="1130724" y="253121"/>
                    <a:pt x="1130724" y="565362"/>
                  </a:cubicBezTo>
                  <a:lnTo>
                    <a:pt x="1130703" y="565575"/>
                  </a:lnTo>
                  <a:lnTo>
                    <a:pt x="21" y="565575"/>
                  </a:lnTo>
                  <a:lnTo>
                    <a:pt x="0" y="565362"/>
                  </a:lnTo>
                  <a:cubicBezTo>
                    <a:pt x="0" y="253121"/>
                    <a:pt x="253121" y="0"/>
                    <a:pt x="565362" y="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4" name="Oval 53">
              <a:extLst>
                <a:ext uri="{FF2B5EF4-FFF2-40B4-BE49-F238E27FC236}">
                  <a16:creationId xmlns:a16="http://schemas.microsoft.com/office/drawing/2014/main" id="{0F0FA086-0D80-B74A-9B37-5EACDE30D61F}"/>
                </a:ext>
              </a:extLst>
            </p:cNvPr>
            <p:cNvSpPr/>
            <p:nvPr/>
          </p:nvSpPr>
          <p:spPr>
            <a:xfrm>
              <a:off x="10289984" y="4920911"/>
              <a:ext cx="1130725" cy="1130724"/>
            </a:xfrm>
            <a:prstGeom prst="ellipse">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a:extLst>
                <a:ext uri="{FF2B5EF4-FFF2-40B4-BE49-F238E27FC236}">
                  <a16:creationId xmlns:a16="http://schemas.microsoft.com/office/drawing/2014/main" id="{7022E302-2A55-8844-A50B-DC16D075E16B}"/>
                </a:ext>
              </a:extLst>
            </p:cNvPr>
            <p:cNvSpPr/>
            <p:nvPr/>
          </p:nvSpPr>
          <p:spPr>
            <a:xfrm>
              <a:off x="10289984" y="354939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Oval 55">
              <a:extLst>
                <a:ext uri="{FF2B5EF4-FFF2-40B4-BE49-F238E27FC236}">
                  <a16:creationId xmlns:a16="http://schemas.microsoft.com/office/drawing/2014/main" id="{F4B325F5-A048-2843-A40B-3B2B31ECED76}"/>
                </a:ext>
              </a:extLst>
            </p:cNvPr>
            <p:cNvSpPr/>
            <p:nvPr/>
          </p:nvSpPr>
          <p:spPr>
            <a:xfrm>
              <a:off x="10289984" y="806366"/>
              <a:ext cx="1130725" cy="1130724"/>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7" name="Freeform 56">
              <a:extLst>
                <a:ext uri="{FF2B5EF4-FFF2-40B4-BE49-F238E27FC236}">
                  <a16:creationId xmlns:a16="http://schemas.microsoft.com/office/drawing/2014/main" id="{7707B616-7E85-5442-B46B-AF9426A7A0E9}"/>
                </a:ext>
              </a:extLst>
            </p:cNvPr>
            <p:cNvSpPr/>
            <p:nvPr/>
          </p:nvSpPr>
          <p:spPr>
            <a:xfrm>
              <a:off x="10289983" y="0"/>
              <a:ext cx="1130726" cy="565576"/>
            </a:xfrm>
            <a:custGeom>
              <a:avLst/>
              <a:gdLst>
                <a:gd name="connsiteX0" fmla="*/ 21 w 1130726"/>
                <a:gd name="connsiteY0" fmla="*/ 0 h 565576"/>
                <a:gd name="connsiteX1" fmla="*/ 1130704 w 1130726"/>
                <a:gd name="connsiteY1" fmla="*/ 0 h 565576"/>
                <a:gd name="connsiteX2" fmla="*/ 1130726 w 1130726"/>
                <a:gd name="connsiteY2" fmla="*/ 214 h 565576"/>
                <a:gd name="connsiteX3" fmla="*/ 565363 w 1130726"/>
                <a:gd name="connsiteY3" fmla="*/ 565576 h 565576"/>
                <a:gd name="connsiteX4" fmla="*/ 0 w 1130726"/>
                <a:gd name="connsiteY4" fmla="*/ 214 h 5655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6" h="565576">
                  <a:moveTo>
                    <a:pt x="21" y="0"/>
                  </a:moveTo>
                  <a:lnTo>
                    <a:pt x="1130704" y="0"/>
                  </a:lnTo>
                  <a:lnTo>
                    <a:pt x="1130726" y="214"/>
                  </a:lnTo>
                  <a:cubicBezTo>
                    <a:pt x="1130726" y="312455"/>
                    <a:pt x="877604" y="565576"/>
                    <a:pt x="565363" y="565576"/>
                  </a:cubicBezTo>
                  <a:cubicBezTo>
                    <a:pt x="253122" y="565576"/>
                    <a:pt x="0" y="31245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8" name="Freeform 57">
              <a:extLst>
                <a:ext uri="{FF2B5EF4-FFF2-40B4-BE49-F238E27FC236}">
                  <a16:creationId xmlns:a16="http://schemas.microsoft.com/office/drawing/2014/main" id="{08914A00-D181-5847-A150-77CE67F94369}"/>
                </a:ext>
              </a:extLst>
            </p:cNvPr>
            <p:cNvSpPr/>
            <p:nvPr/>
          </p:nvSpPr>
          <p:spPr>
            <a:xfrm>
              <a:off x="11652854" y="6295069"/>
              <a:ext cx="539146" cy="562931"/>
            </a:xfrm>
            <a:custGeom>
              <a:avLst/>
              <a:gdLst>
                <a:gd name="connsiteX0" fmla="*/ 539146 w 539146"/>
                <a:gd name="connsiteY0" fmla="*/ 0 h 562931"/>
                <a:gd name="connsiteX1" fmla="*/ 539146 w 539146"/>
                <a:gd name="connsiteY1" fmla="*/ 562931 h 562931"/>
                <a:gd name="connsiteX2" fmla="*/ 21 w 539146"/>
                <a:gd name="connsiteY2" fmla="*/ 562931 h 562931"/>
                <a:gd name="connsiteX3" fmla="*/ 0 w 539146"/>
                <a:gd name="connsiteY3" fmla="*/ 562719 h 562931"/>
                <a:gd name="connsiteX4" fmla="*/ 451422 w 539146"/>
                <a:gd name="connsiteY4" fmla="*/ 8843 h 562931"/>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6" h="562931">
                  <a:moveTo>
                    <a:pt x="539146" y="0"/>
                  </a:moveTo>
                  <a:lnTo>
                    <a:pt x="539146" y="562931"/>
                  </a:lnTo>
                  <a:lnTo>
                    <a:pt x="21" y="562931"/>
                  </a:lnTo>
                  <a:lnTo>
                    <a:pt x="0" y="562719"/>
                  </a:lnTo>
                  <a:cubicBezTo>
                    <a:pt x="0" y="289508"/>
                    <a:pt x="193796" y="61561"/>
                    <a:pt x="451422"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59" name="Freeform 58">
              <a:extLst>
                <a:ext uri="{FF2B5EF4-FFF2-40B4-BE49-F238E27FC236}">
                  <a16:creationId xmlns:a16="http://schemas.microsoft.com/office/drawing/2014/main" id="{DAF2D976-5F49-2848-B465-C85708A6D706}"/>
                </a:ext>
              </a:extLst>
            </p:cNvPr>
            <p:cNvSpPr/>
            <p:nvPr/>
          </p:nvSpPr>
          <p:spPr>
            <a:xfrm>
              <a:off x="11652853" y="4923555"/>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0" name="Freeform 59">
              <a:extLst>
                <a:ext uri="{FF2B5EF4-FFF2-40B4-BE49-F238E27FC236}">
                  <a16:creationId xmlns:a16="http://schemas.microsoft.com/office/drawing/2014/main" id="{5E333474-B850-354C-A2E2-01735C948D47}"/>
                </a:ext>
              </a:extLst>
            </p:cNvPr>
            <p:cNvSpPr/>
            <p:nvPr/>
          </p:nvSpPr>
          <p:spPr>
            <a:xfrm>
              <a:off x="11652853" y="3552039"/>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1" name="Freeform 60">
              <a:extLst>
                <a:ext uri="{FF2B5EF4-FFF2-40B4-BE49-F238E27FC236}">
                  <a16:creationId xmlns:a16="http://schemas.microsoft.com/office/drawing/2014/main" id="{BC25646C-71B3-4A44-A4FE-C3CABE5580BB}"/>
                </a:ext>
              </a:extLst>
            </p:cNvPr>
            <p:cNvSpPr/>
            <p:nvPr/>
          </p:nvSpPr>
          <p:spPr>
            <a:xfrm>
              <a:off x="11652853" y="2180524"/>
              <a:ext cx="539147" cy="1125438"/>
            </a:xfrm>
            <a:custGeom>
              <a:avLst/>
              <a:gdLst>
                <a:gd name="connsiteX0" fmla="*/ 539147 w 539147"/>
                <a:gd name="connsiteY0" fmla="*/ 0 h 1125438"/>
                <a:gd name="connsiteX1" fmla="*/ 539147 w 539147"/>
                <a:gd name="connsiteY1" fmla="*/ 1125438 h 1125438"/>
                <a:gd name="connsiteX2" fmla="*/ 451423 w 539147"/>
                <a:gd name="connsiteY2" fmla="*/ 1116595 h 1125438"/>
                <a:gd name="connsiteX3" fmla="*/ 0 w 539147"/>
                <a:gd name="connsiteY3" fmla="*/ 562719 h 1125438"/>
                <a:gd name="connsiteX4" fmla="*/ 451423 w 539147"/>
                <a:gd name="connsiteY4" fmla="*/ 8843 h 112543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8">
                  <a:moveTo>
                    <a:pt x="539147" y="0"/>
                  </a:moveTo>
                  <a:lnTo>
                    <a:pt x="539147" y="1125438"/>
                  </a:lnTo>
                  <a:lnTo>
                    <a:pt x="451423" y="1116595"/>
                  </a:lnTo>
                  <a:cubicBezTo>
                    <a:pt x="193797" y="1063877"/>
                    <a:pt x="0" y="835930"/>
                    <a:pt x="0" y="562719"/>
                  </a:cubicBezTo>
                  <a:cubicBezTo>
                    <a:pt x="0" y="289509"/>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2" name="Freeform 61">
              <a:extLst>
                <a:ext uri="{FF2B5EF4-FFF2-40B4-BE49-F238E27FC236}">
                  <a16:creationId xmlns:a16="http://schemas.microsoft.com/office/drawing/2014/main" id="{B598CFE9-67EE-E342-9EF7-F40A1E0BE59E}"/>
                </a:ext>
              </a:extLst>
            </p:cNvPr>
            <p:cNvSpPr/>
            <p:nvPr/>
          </p:nvSpPr>
          <p:spPr>
            <a:xfrm>
              <a:off x="11652853" y="809010"/>
              <a:ext cx="539147" cy="1125439"/>
            </a:xfrm>
            <a:custGeom>
              <a:avLst/>
              <a:gdLst>
                <a:gd name="connsiteX0" fmla="*/ 539147 w 539147"/>
                <a:gd name="connsiteY0" fmla="*/ 0 h 1125439"/>
                <a:gd name="connsiteX1" fmla="*/ 539147 w 539147"/>
                <a:gd name="connsiteY1" fmla="*/ 1125439 h 1125439"/>
                <a:gd name="connsiteX2" fmla="*/ 451423 w 539147"/>
                <a:gd name="connsiteY2" fmla="*/ 1116595 h 1125439"/>
                <a:gd name="connsiteX3" fmla="*/ 0 w 539147"/>
                <a:gd name="connsiteY3" fmla="*/ 562719 h 1125439"/>
                <a:gd name="connsiteX4" fmla="*/ 451423 w 539147"/>
                <a:gd name="connsiteY4" fmla="*/ 8843 h 1125439"/>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1125439">
                  <a:moveTo>
                    <a:pt x="539147" y="0"/>
                  </a:moveTo>
                  <a:lnTo>
                    <a:pt x="539147" y="1125439"/>
                  </a:lnTo>
                  <a:lnTo>
                    <a:pt x="451423" y="1116595"/>
                  </a:lnTo>
                  <a:cubicBezTo>
                    <a:pt x="193797" y="1063877"/>
                    <a:pt x="0" y="835930"/>
                    <a:pt x="0" y="562719"/>
                  </a:cubicBezTo>
                  <a:cubicBezTo>
                    <a:pt x="0" y="289508"/>
                    <a:pt x="193797" y="61561"/>
                    <a:pt x="451423" y="8843"/>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63" name="Freeform 62">
              <a:extLst>
                <a:ext uri="{FF2B5EF4-FFF2-40B4-BE49-F238E27FC236}">
                  <a16:creationId xmlns:a16="http://schemas.microsoft.com/office/drawing/2014/main" id="{1E29AD13-94FE-1349-A28E-10F6E780F510}"/>
                </a:ext>
              </a:extLst>
            </p:cNvPr>
            <p:cNvSpPr/>
            <p:nvPr/>
          </p:nvSpPr>
          <p:spPr>
            <a:xfrm>
              <a:off x="11652853" y="1"/>
              <a:ext cx="539147" cy="562933"/>
            </a:xfrm>
            <a:custGeom>
              <a:avLst/>
              <a:gdLst>
                <a:gd name="connsiteX0" fmla="*/ 22 w 539147"/>
                <a:gd name="connsiteY0" fmla="*/ 0 h 562933"/>
                <a:gd name="connsiteX1" fmla="*/ 539147 w 539147"/>
                <a:gd name="connsiteY1" fmla="*/ 0 h 562933"/>
                <a:gd name="connsiteX2" fmla="*/ 539147 w 539147"/>
                <a:gd name="connsiteY2" fmla="*/ 562933 h 562933"/>
                <a:gd name="connsiteX3" fmla="*/ 451423 w 539147"/>
                <a:gd name="connsiteY3" fmla="*/ 554090 h 562933"/>
                <a:gd name="connsiteX4" fmla="*/ 0 w 539147"/>
                <a:gd name="connsiteY4" fmla="*/ 214 h 56293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9147" h="562933">
                  <a:moveTo>
                    <a:pt x="22" y="0"/>
                  </a:moveTo>
                  <a:lnTo>
                    <a:pt x="539147" y="0"/>
                  </a:lnTo>
                  <a:lnTo>
                    <a:pt x="539147" y="562933"/>
                  </a:lnTo>
                  <a:lnTo>
                    <a:pt x="451423" y="554090"/>
                  </a:lnTo>
                  <a:cubicBezTo>
                    <a:pt x="193797" y="501372"/>
                    <a:pt x="0" y="273425"/>
                    <a:pt x="0" y="214"/>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B650648E-B4D5-4145-84E7-46B5793EA68B}"/>
              </a:ext>
            </a:extLst>
          </p:cNvPr>
          <p:cNvSpPr>
            <a:spLocks noGrp="1"/>
          </p:cNvSpPr>
          <p:nvPr>
            <p:ph type="title"/>
          </p:nvPr>
        </p:nvSpPr>
        <p:spPr>
          <a:xfrm>
            <a:off x="565150" y="768351"/>
            <a:ext cx="5066001" cy="2334768"/>
          </a:xfrm>
        </p:spPr>
        <p:txBody>
          <a:bodyPr anchor="t"/>
          <a:lstStyle>
            <a:lvl1pPr>
              <a:defRPr sz="4800"/>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3E3B92A6-7558-3148-B855-5BC58B4159C5}"/>
              </a:ext>
            </a:extLst>
          </p:cNvPr>
          <p:cNvSpPr>
            <a:spLocks noGrp="1"/>
          </p:cNvSpPr>
          <p:nvPr>
            <p:ph type="body" idx="1"/>
          </p:nvPr>
        </p:nvSpPr>
        <p:spPr>
          <a:xfrm>
            <a:off x="565150" y="4255453"/>
            <a:ext cx="5066001" cy="1500187"/>
          </a:xfrm>
        </p:spPr>
        <p:txBody>
          <a:bodyPr anchor="b"/>
          <a:lstStyle>
            <a:lvl1pPr marL="0" indent="0">
              <a:buNone/>
              <a:defRPr sz="2400">
                <a:solidFill>
                  <a:schemeClr val="bg1">
                    <a:lumMod val="6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dirty="0"/>
              <a:t>Click to edit Master text styles</a:t>
            </a:r>
          </a:p>
        </p:txBody>
      </p:sp>
      <p:sp>
        <p:nvSpPr>
          <p:cNvPr id="4" name="Date Placeholder 3">
            <a:extLst>
              <a:ext uri="{FF2B5EF4-FFF2-40B4-BE49-F238E27FC236}">
                <a16:creationId xmlns:a16="http://schemas.microsoft.com/office/drawing/2014/main" id="{43A0B541-D211-974B-97FE-C1F9473ABE9D}"/>
              </a:ext>
            </a:extLst>
          </p:cNvPr>
          <p:cNvSpPr>
            <a:spLocks noGrp="1"/>
          </p:cNvSpPr>
          <p:nvPr>
            <p:ph type="dt" sz="half" idx="10"/>
          </p:nvPr>
        </p:nvSpPr>
        <p:spPr/>
        <p:txBody>
          <a:bodyPr/>
          <a:lstStyle/>
          <a:p>
            <a:fld id="{A5B0A250-5CC0-1746-B209-08E8B0DAE6AF}" type="datetimeFigureOut">
              <a:rPr lang="en-US" smtClean="0"/>
              <a:t>9/30/2022</a:t>
            </a:fld>
            <a:endParaRPr lang="en-US" dirty="0"/>
          </a:p>
        </p:txBody>
      </p:sp>
      <p:sp>
        <p:nvSpPr>
          <p:cNvPr id="5" name="Footer Placeholder 4">
            <a:extLst>
              <a:ext uri="{FF2B5EF4-FFF2-40B4-BE49-F238E27FC236}">
                <a16:creationId xmlns:a16="http://schemas.microsoft.com/office/drawing/2014/main" id="{A1727FB0-D95A-D543-8E29-6E5F22B491A4}"/>
              </a:ext>
            </a:extLst>
          </p:cNvPr>
          <p:cNvSpPr>
            <a:spLocks noGrp="1"/>
          </p:cNvSpPr>
          <p:nvPr>
            <p:ph type="ftr" sz="quarter" idx="11"/>
          </p:nvPr>
        </p:nvSpPr>
        <p:spPr/>
        <p:txBody>
          <a:bodyPr/>
          <a:lstStyle/>
          <a:p>
            <a:endParaRPr lang="en-US" dirty="0"/>
          </a:p>
        </p:txBody>
      </p:sp>
      <p:sp>
        <p:nvSpPr>
          <p:cNvPr id="6" name="Slide Number Placeholder 5">
            <a:extLst>
              <a:ext uri="{FF2B5EF4-FFF2-40B4-BE49-F238E27FC236}">
                <a16:creationId xmlns:a16="http://schemas.microsoft.com/office/drawing/2014/main" id="{C89C4404-F49D-9F48-A10B-1F60870B4450}"/>
              </a:ext>
            </a:extLst>
          </p:cNvPr>
          <p:cNvSpPr>
            <a:spLocks noGrp="1"/>
          </p:cNvSpPr>
          <p:nvPr>
            <p:ph type="sldNum" sz="quarter" idx="12"/>
          </p:nvPr>
        </p:nvSpPr>
        <p:spPr>
          <a:xfrm>
            <a:off x="4817335" y="6141085"/>
            <a:ext cx="813816" cy="365125"/>
          </a:xfrm>
        </p:spPr>
        <p:txBody>
          <a:bodyPr/>
          <a:lstStyle/>
          <a:p>
            <a:fld id="{49ABCAEC-7D34-E549-A96E-FCEDAADBE4B0}" type="slidenum">
              <a:rPr lang="en-US" smtClean="0"/>
              <a:t>‹#›</a:t>
            </a:fld>
            <a:endParaRPr lang="en-US" dirty="0"/>
          </a:p>
        </p:txBody>
      </p:sp>
      <p:cxnSp>
        <p:nvCxnSpPr>
          <p:cNvPr id="7" name="Straight Connector 6">
            <a:extLst>
              <a:ext uri="{FF2B5EF4-FFF2-40B4-BE49-F238E27FC236}">
                <a16:creationId xmlns:a16="http://schemas.microsoft.com/office/drawing/2014/main" id="{2D6A1FD1-D82F-3141-8687-8D7C0631C215}"/>
              </a:ext>
            </a:extLst>
          </p:cNvPr>
          <p:cNvCxnSpPr>
            <a:cxnSpLocks/>
          </p:cNvCxnSpPr>
          <p:nvPr/>
        </p:nvCxnSpPr>
        <p:spPr>
          <a:xfrm>
            <a:off x="565150" y="6087110"/>
            <a:ext cx="5066001"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16515008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grpSp>
        <p:nvGrpSpPr>
          <p:cNvPr id="17" name="Group 16">
            <a:extLst>
              <a:ext uri="{FF2B5EF4-FFF2-40B4-BE49-F238E27FC236}">
                <a16:creationId xmlns:a16="http://schemas.microsoft.com/office/drawing/2014/main" id="{442ECFEB-12CF-4C4F-BC8A-5816C27CA565}"/>
              </a:ext>
            </a:extLst>
          </p:cNvPr>
          <p:cNvGrpSpPr/>
          <p:nvPr/>
        </p:nvGrpSpPr>
        <p:grpSpPr>
          <a:xfrm>
            <a:off x="10290315" y="0"/>
            <a:ext cx="1901686" cy="6858000"/>
            <a:chOff x="10290315" y="0"/>
            <a:chExt cx="1901686" cy="6858000"/>
          </a:xfrm>
        </p:grpSpPr>
        <p:sp>
          <p:nvSpPr>
            <p:cNvPr id="18" name="Oval 17">
              <a:extLst>
                <a:ext uri="{FF2B5EF4-FFF2-40B4-BE49-F238E27FC236}">
                  <a16:creationId xmlns:a16="http://schemas.microsoft.com/office/drawing/2014/main" id="{626C9482-2804-144B-88B2-0AF191BD757D}"/>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18">
              <a:extLst>
                <a:ext uri="{FF2B5EF4-FFF2-40B4-BE49-F238E27FC236}">
                  <a16:creationId xmlns:a16="http://schemas.microsoft.com/office/drawing/2014/main" id="{71363F79-96BD-9240-86E2-DF26C9C2437D}"/>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153F0BF1-DA57-1D49-82F0-802F4D385A85}"/>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8CD42A1B-A03A-C946-8A2A-CE437EA433FD}"/>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5591FE00-3AAF-9B4B-8107-E94D50828227}"/>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149E92E9-89A7-4842-B271-411C7DF75D2D}"/>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23">
              <a:extLst>
                <a:ext uri="{FF2B5EF4-FFF2-40B4-BE49-F238E27FC236}">
                  <a16:creationId xmlns:a16="http://schemas.microsoft.com/office/drawing/2014/main" id="{4DC29C99-0841-9F46-AB1A-E9751DFE4487}"/>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EE0AB684-BDA8-014B-8DCC-125F8B8DCEE0}"/>
              </a:ext>
            </a:extLst>
          </p:cNvPr>
          <p:cNvSpPr>
            <a:spLocks noGrp="1"/>
          </p:cNvSpPr>
          <p:nvPr>
            <p:ph type="title"/>
          </p:nvPr>
        </p:nvSpPr>
        <p:spPr/>
        <p:txBody>
          <a:bodyPr/>
          <a:lstStyle/>
          <a:p>
            <a:r>
              <a:rPr lang="en-US"/>
              <a:t>Click to edit Master title style</a:t>
            </a:r>
            <a:endParaRPr lang="en-US" dirty="0"/>
          </a:p>
        </p:txBody>
      </p:sp>
      <p:sp>
        <p:nvSpPr>
          <p:cNvPr id="3" name="Content Placeholder 2">
            <a:extLst>
              <a:ext uri="{FF2B5EF4-FFF2-40B4-BE49-F238E27FC236}">
                <a16:creationId xmlns:a16="http://schemas.microsoft.com/office/drawing/2014/main" id="{62540E05-0F5F-6243-AD57-66BFC33ADBAC}"/>
              </a:ext>
            </a:extLst>
          </p:cNvPr>
          <p:cNvSpPr>
            <a:spLocks noGrp="1"/>
          </p:cNvSpPr>
          <p:nvPr>
            <p:ph sz="half" idx="1"/>
          </p:nvPr>
        </p:nvSpPr>
        <p:spPr>
          <a:xfrm>
            <a:off x="562851" y="2365755"/>
            <a:ext cx="5239512" cy="33954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F170B3A4-11FE-D94C-9B93-255E36231064}"/>
              </a:ext>
            </a:extLst>
          </p:cNvPr>
          <p:cNvSpPr>
            <a:spLocks noGrp="1"/>
          </p:cNvSpPr>
          <p:nvPr>
            <p:ph sz="half" idx="2"/>
          </p:nvPr>
        </p:nvSpPr>
        <p:spPr>
          <a:xfrm>
            <a:off x="6389638" y="2365755"/>
            <a:ext cx="5239512" cy="33954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a:extLst>
              <a:ext uri="{FF2B5EF4-FFF2-40B4-BE49-F238E27FC236}">
                <a16:creationId xmlns:a16="http://schemas.microsoft.com/office/drawing/2014/main" id="{D67BEEAF-F881-6E48-84AF-E5CEEF1C7167}"/>
              </a:ext>
            </a:extLst>
          </p:cNvPr>
          <p:cNvSpPr>
            <a:spLocks noGrp="1"/>
          </p:cNvSpPr>
          <p:nvPr>
            <p:ph type="dt" sz="half" idx="10"/>
          </p:nvPr>
        </p:nvSpPr>
        <p:spPr/>
        <p:txBody>
          <a:bodyPr/>
          <a:lstStyle/>
          <a:p>
            <a:fld id="{A5B0A250-5CC0-1746-B209-08E8B0DAE6AF}" type="datetimeFigureOut">
              <a:rPr lang="en-US" smtClean="0"/>
              <a:t>9/30/2022</a:t>
            </a:fld>
            <a:endParaRPr lang="en-US" dirty="0"/>
          </a:p>
        </p:txBody>
      </p:sp>
      <p:sp>
        <p:nvSpPr>
          <p:cNvPr id="6" name="Footer Placeholder 5">
            <a:extLst>
              <a:ext uri="{FF2B5EF4-FFF2-40B4-BE49-F238E27FC236}">
                <a16:creationId xmlns:a16="http://schemas.microsoft.com/office/drawing/2014/main" id="{9C472753-1CC3-9244-9AF0-6927018A64FE}"/>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B4DD55D0-FCC7-AC42-9810-9B49E3348958}"/>
              </a:ext>
            </a:extLst>
          </p:cNvPr>
          <p:cNvSpPr>
            <a:spLocks noGrp="1"/>
          </p:cNvSpPr>
          <p:nvPr>
            <p:ph type="sldNum" sz="quarter" idx="12"/>
          </p:nvPr>
        </p:nvSpPr>
        <p:spPr/>
        <p:txBody>
          <a:bodyPr/>
          <a:lstStyle/>
          <a:p>
            <a:fld id="{49ABCAEC-7D34-E549-A96E-FCEDAADBE4B0}" type="slidenum">
              <a:rPr lang="en-US" smtClean="0"/>
              <a:t>‹#›</a:t>
            </a:fld>
            <a:endParaRPr lang="en-US" dirty="0"/>
          </a:p>
        </p:txBody>
      </p:sp>
      <p:cxnSp>
        <p:nvCxnSpPr>
          <p:cNvPr id="8" name="Straight Connector 7">
            <a:extLst>
              <a:ext uri="{FF2B5EF4-FFF2-40B4-BE49-F238E27FC236}">
                <a16:creationId xmlns:a16="http://schemas.microsoft.com/office/drawing/2014/main" id="{5FC736C3-88FB-244C-83B8-B2856998D221}"/>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98147621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grpSp>
        <p:nvGrpSpPr>
          <p:cNvPr id="19" name="Group 18">
            <a:extLst>
              <a:ext uri="{FF2B5EF4-FFF2-40B4-BE49-F238E27FC236}">
                <a16:creationId xmlns:a16="http://schemas.microsoft.com/office/drawing/2014/main" id="{B7D16A9C-7411-5242-A59C-816B8907E3BE}"/>
              </a:ext>
            </a:extLst>
          </p:cNvPr>
          <p:cNvGrpSpPr/>
          <p:nvPr/>
        </p:nvGrpSpPr>
        <p:grpSpPr>
          <a:xfrm>
            <a:off x="10290315" y="0"/>
            <a:ext cx="1901686" cy="6858000"/>
            <a:chOff x="10290315" y="0"/>
            <a:chExt cx="1901686" cy="6858000"/>
          </a:xfrm>
        </p:grpSpPr>
        <p:sp>
          <p:nvSpPr>
            <p:cNvPr id="20" name="Oval 19">
              <a:extLst>
                <a:ext uri="{FF2B5EF4-FFF2-40B4-BE49-F238E27FC236}">
                  <a16:creationId xmlns:a16="http://schemas.microsoft.com/office/drawing/2014/main" id="{A997260B-7D44-7049-B605-7FD6E6CE5612}"/>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1" name="Freeform 20">
              <a:extLst>
                <a:ext uri="{FF2B5EF4-FFF2-40B4-BE49-F238E27FC236}">
                  <a16:creationId xmlns:a16="http://schemas.microsoft.com/office/drawing/2014/main" id="{5D6AF601-77C3-D74A-B1E5-7F33703A6927}"/>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4DFCA921-0F9E-2E41-A285-75409E25501A}"/>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120B9E03-438B-FC42-9DA1-835D5BC3FE88}"/>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4" name="Freeform 23">
              <a:extLst>
                <a:ext uri="{FF2B5EF4-FFF2-40B4-BE49-F238E27FC236}">
                  <a16:creationId xmlns:a16="http://schemas.microsoft.com/office/drawing/2014/main" id="{4D670E1F-61CD-8940-A898-6D5092A78BB9}"/>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5" name="Freeform 24">
              <a:extLst>
                <a:ext uri="{FF2B5EF4-FFF2-40B4-BE49-F238E27FC236}">
                  <a16:creationId xmlns:a16="http://schemas.microsoft.com/office/drawing/2014/main" id="{080C64CF-0C6A-3449-9709-AE038C4A7995}"/>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6" name="Freeform 25">
              <a:extLst>
                <a:ext uri="{FF2B5EF4-FFF2-40B4-BE49-F238E27FC236}">
                  <a16:creationId xmlns:a16="http://schemas.microsoft.com/office/drawing/2014/main" id="{FEC46D5B-957F-A24C-8E36-CC71F660EC8B}"/>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9058182F-7B5E-FD42-AFC6-A3848D8332AC}"/>
              </a:ext>
            </a:extLst>
          </p:cNvPr>
          <p:cNvSpPr>
            <a:spLocks noGrp="1"/>
          </p:cNvSpPr>
          <p:nvPr>
            <p:ph type="title"/>
          </p:nvPr>
        </p:nvSpPr>
        <p:spPr>
          <a:xfrm>
            <a:off x="566928" y="768096"/>
            <a:ext cx="7333488" cy="1271016"/>
          </a:xfrm>
        </p:spPr>
        <p:txBody>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1FD9E4DE-75C0-C841-A68D-9D7BBAD76C5E}"/>
              </a:ext>
            </a:extLst>
          </p:cNvPr>
          <p:cNvSpPr>
            <a:spLocks noGrp="1"/>
          </p:cNvSpPr>
          <p:nvPr>
            <p:ph type="body" idx="1"/>
          </p:nvPr>
        </p:nvSpPr>
        <p:spPr>
          <a:xfrm>
            <a:off x="562149" y="2365756"/>
            <a:ext cx="52395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CB5C87F7-356E-9E43-97A0-D972B22853DA}"/>
              </a:ext>
            </a:extLst>
          </p:cNvPr>
          <p:cNvSpPr>
            <a:spLocks noGrp="1"/>
          </p:cNvSpPr>
          <p:nvPr>
            <p:ph sz="half" idx="2"/>
          </p:nvPr>
        </p:nvSpPr>
        <p:spPr>
          <a:xfrm>
            <a:off x="562149" y="3189668"/>
            <a:ext cx="5239512" cy="2571557"/>
          </a:xfrm>
        </p:spPr>
        <p:txBody>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Text Placeholder 4">
            <a:extLst>
              <a:ext uri="{FF2B5EF4-FFF2-40B4-BE49-F238E27FC236}">
                <a16:creationId xmlns:a16="http://schemas.microsoft.com/office/drawing/2014/main" id="{0DAB4C28-30CB-CC4E-A25E-F4FEFA49BCA5}"/>
              </a:ext>
            </a:extLst>
          </p:cNvPr>
          <p:cNvSpPr>
            <a:spLocks noGrp="1"/>
          </p:cNvSpPr>
          <p:nvPr>
            <p:ph type="body" sz="quarter" idx="3"/>
          </p:nvPr>
        </p:nvSpPr>
        <p:spPr>
          <a:xfrm>
            <a:off x="6383066" y="2365756"/>
            <a:ext cx="5239512"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6" name="Content Placeholder 5">
            <a:extLst>
              <a:ext uri="{FF2B5EF4-FFF2-40B4-BE49-F238E27FC236}">
                <a16:creationId xmlns:a16="http://schemas.microsoft.com/office/drawing/2014/main" id="{E9ED0191-963B-1E4C-BEC5-9B42E39514A3}"/>
              </a:ext>
            </a:extLst>
          </p:cNvPr>
          <p:cNvSpPr>
            <a:spLocks noGrp="1"/>
          </p:cNvSpPr>
          <p:nvPr>
            <p:ph sz="quarter" idx="4"/>
          </p:nvPr>
        </p:nvSpPr>
        <p:spPr>
          <a:xfrm>
            <a:off x="6383066" y="3189668"/>
            <a:ext cx="5239512" cy="2571557"/>
          </a:xfrm>
        </p:spPr>
        <p:txBody>
          <a:bodyPr/>
          <a:lstStyle>
            <a:lvl1pPr>
              <a:defRPr sz="2000"/>
            </a:lvl1pPr>
            <a:lvl2pPr>
              <a:defRPr sz="1800"/>
            </a:lvl2pPr>
            <a:lvl3pPr>
              <a:defRPr sz="1600"/>
            </a:lvl3pPr>
            <a:lvl4pPr>
              <a:defRPr sz="1400"/>
            </a:lvl4pPr>
            <a:lvl5pPr>
              <a:defRPr sz="1400"/>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7" name="Date Placeholder 6">
            <a:extLst>
              <a:ext uri="{FF2B5EF4-FFF2-40B4-BE49-F238E27FC236}">
                <a16:creationId xmlns:a16="http://schemas.microsoft.com/office/drawing/2014/main" id="{7F0E0BED-3EB7-BB4A-A556-FA967FB0115F}"/>
              </a:ext>
            </a:extLst>
          </p:cNvPr>
          <p:cNvSpPr>
            <a:spLocks noGrp="1"/>
          </p:cNvSpPr>
          <p:nvPr>
            <p:ph type="dt" sz="half" idx="10"/>
          </p:nvPr>
        </p:nvSpPr>
        <p:spPr/>
        <p:txBody>
          <a:bodyPr/>
          <a:lstStyle/>
          <a:p>
            <a:fld id="{A5B0A250-5CC0-1746-B209-08E8B0DAE6AF}" type="datetimeFigureOut">
              <a:rPr lang="en-US" smtClean="0"/>
              <a:t>9/30/2022</a:t>
            </a:fld>
            <a:endParaRPr lang="en-US" dirty="0"/>
          </a:p>
        </p:txBody>
      </p:sp>
      <p:sp>
        <p:nvSpPr>
          <p:cNvPr id="8" name="Footer Placeholder 7">
            <a:extLst>
              <a:ext uri="{FF2B5EF4-FFF2-40B4-BE49-F238E27FC236}">
                <a16:creationId xmlns:a16="http://schemas.microsoft.com/office/drawing/2014/main" id="{B6A2466A-4D90-174C-B382-AC4674D7215B}"/>
              </a:ext>
            </a:extLst>
          </p:cNvPr>
          <p:cNvSpPr>
            <a:spLocks noGrp="1"/>
          </p:cNvSpPr>
          <p:nvPr>
            <p:ph type="ftr" sz="quarter" idx="11"/>
          </p:nvPr>
        </p:nvSpPr>
        <p:spPr/>
        <p:txBody>
          <a:bodyPr/>
          <a:lstStyle/>
          <a:p>
            <a:endParaRPr lang="en-US" dirty="0"/>
          </a:p>
        </p:txBody>
      </p:sp>
      <p:sp>
        <p:nvSpPr>
          <p:cNvPr id="9" name="Slide Number Placeholder 8">
            <a:extLst>
              <a:ext uri="{FF2B5EF4-FFF2-40B4-BE49-F238E27FC236}">
                <a16:creationId xmlns:a16="http://schemas.microsoft.com/office/drawing/2014/main" id="{D6EADE49-8082-214B-9742-5EE8DA2E9FFE}"/>
              </a:ext>
            </a:extLst>
          </p:cNvPr>
          <p:cNvSpPr>
            <a:spLocks noGrp="1"/>
          </p:cNvSpPr>
          <p:nvPr>
            <p:ph type="sldNum" sz="quarter" idx="12"/>
          </p:nvPr>
        </p:nvSpPr>
        <p:spPr/>
        <p:txBody>
          <a:bodyPr/>
          <a:lstStyle/>
          <a:p>
            <a:fld id="{49ABCAEC-7D34-E549-A96E-FCEDAADBE4B0}" type="slidenum">
              <a:rPr lang="en-US" smtClean="0"/>
              <a:t>‹#›</a:t>
            </a:fld>
            <a:endParaRPr lang="en-US"/>
          </a:p>
        </p:txBody>
      </p:sp>
      <p:cxnSp>
        <p:nvCxnSpPr>
          <p:cNvPr id="10" name="Straight Connector 9">
            <a:extLst>
              <a:ext uri="{FF2B5EF4-FFF2-40B4-BE49-F238E27FC236}">
                <a16:creationId xmlns:a16="http://schemas.microsoft.com/office/drawing/2014/main" id="{75E39200-18D5-014B-BAB8-FF5D0BA15E0C}"/>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16468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grpSp>
        <p:nvGrpSpPr>
          <p:cNvPr id="15" name="Group 14">
            <a:extLst>
              <a:ext uri="{FF2B5EF4-FFF2-40B4-BE49-F238E27FC236}">
                <a16:creationId xmlns:a16="http://schemas.microsoft.com/office/drawing/2014/main" id="{D7DF52F6-A06E-0343-95B8-DAAC38DB4B8C}"/>
              </a:ext>
            </a:extLst>
          </p:cNvPr>
          <p:cNvGrpSpPr/>
          <p:nvPr/>
        </p:nvGrpSpPr>
        <p:grpSpPr>
          <a:xfrm>
            <a:off x="10290315" y="0"/>
            <a:ext cx="1901686" cy="6858000"/>
            <a:chOff x="10290315" y="0"/>
            <a:chExt cx="1901686" cy="6858000"/>
          </a:xfrm>
        </p:grpSpPr>
        <p:sp>
          <p:nvSpPr>
            <p:cNvPr id="16" name="Oval 15">
              <a:extLst>
                <a:ext uri="{FF2B5EF4-FFF2-40B4-BE49-F238E27FC236}">
                  <a16:creationId xmlns:a16="http://schemas.microsoft.com/office/drawing/2014/main" id="{67092C52-7052-0749-9DA0-9374DBF495AE}"/>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Freeform 16">
              <a:extLst>
                <a:ext uri="{FF2B5EF4-FFF2-40B4-BE49-F238E27FC236}">
                  <a16:creationId xmlns:a16="http://schemas.microsoft.com/office/drawing/2014/main" id="{C64E1C2F-81E1-C44D-859C-946596C950F2}"/>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17">
              <a:extLst>
                <a:ext uri="{FF2B5EF4-FFF2-40B4-BE49-F238E27FC236}">
                  <a16:creationId xmlns:a16="http://schemas.microsoft.com/office/drawing/2014/main" id="{53626485-4263-0A44-9561-E278A7056C33}"/>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7D45AAB5-3CCC-DE4A-A962-3702911B55CC}"/>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8CAFB16F-8EDE-D44F-A51E-34EDC41E7404}"/>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DCD51329-732C-BB4C-98E5-715BAF9F8853}"/>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192B5D44-BC55-AF4C-984D-C8231B22F80B}"/>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DFA1E9E2-564E-7049-A22F-BB5B876BABB5}"/>
              </a:ext>
            </a:extLst>
          </p:cNvPr>
          <p:cNvSpPr>
            <a:spLocks noGrp="1"/>
          </p:cNvSpPr>
          <p:nvPr>
            <p:ph type="title"/>
          </p:nvPr>
        </p:nvSpPr>
        <p:spPr/>
        <p:txBody>
          <a:bodyPr/>
          <a:lstStyle/>
          <a:p>
            <a:r>
              <a:rPr lang="en-US" dirty="0"/>
              <a:t>Click to edit Master title style</a:t>
            </a:r>
          </a:p>
        </p:txBody>
      </p:sp>
      <p:sp>
        <p:nvSpPr>
          <p:cNvPr id="3" name="Date Placeholder 2">
            <a:extLst>
              <a:ext uri="{FF2B5EF4-FFF2-40B4-BE49-F238E27FC236}">
                <a16:creationId xmlns:a16="http://schemas.microsoft.com/office/drawing/2014/main" id="{B6359D05-C08D-7747-B2FC-3F62B3357315}"/>
              </a:ext>
            </a:extLst>
          </p:cNvPr>
          <p:cNvSpPr>
            <a:spLocks noGrp="1"/>
          </p:cNvSpPr>
          <p:nvPr>
            <p:ph type="dt" sz="half" idx="10"/>
          </p:nvPr>
        </p:nvSpPr>
        <p:spPr/>
        <p:txBody>
          <a:bodyPr/>
          <a:lstStyle/>
          <a:p>
            <a:fld id="{A5B0A250-5CC0-1746-B209-08E8B0DAE6AF}" type="datetimeFigureOut">
              <a:rPr lang="en-US" smtClean="0"/>
              <a:t>9/30/2022</a:t>
            </a:fld>
            <a:endParaRPr lang="en-US" dirty="0"/>
          </a:p>
        </p:txBody>
      </p:sp>
      <p:sp>
        <p:nvSpPr>
          <p:cNvPr id="4" name="Footer Placeholder 3">
            <a:extLst>
              <a:ext uri="{FF2B5EF4-FFF2-40B4-BE49-F238E27FC236}">
                <a16:creationId xmlns:a16="http://schemas.microsoft.com/office/drawing/2014/main" id="{8E2FF615-BB08-A844-B689-BAA7C5040748}"/>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8563A67D-F96F-4849-8C83-49CC3A6539BB}"/>
              </a:ext>
            </a:extLst>
          </p:cNvPr>
          <p:cNvSpPr>
            <a:spLocks noGrp="1"/>
          </p:cNvSpPr>
          <p:nvPr>
            <p:ph type="sldNum" sz="quarter" idx="12"/>
          </p:nvPr>
        </p:nvSpPr>
        <p:spPr/>
        <p:txBody>
          <a:bodyPr/>
          <a:lstStyle/>
          <a:p>
            <a:fld id="{49ABCAEC-7D34-E549-A96E-FCEDAADBE4B0}" type="slidenum">
              <a:rPr lang="en-US" smtClean="0"/>
              <a:t>‹#›</a:t>
            </a:fld>
            <a:endParaRPr lang="en-US"/>
          </a:p>
        </p:txBody>
      </p:sp>
      <p:cxnSp>
        <p:nvCxnSpPr>
          <p:cNvPr id="6" name="Straight Connector 5">
            <a:extLst>
              <a:ext uri="{FF2B5EF4-FFF2-40B4-BE49-F238E27FC236}">
                <a16:creationId xmlns:a16="http://schemas.microsoft.com/office/drawing/2014/main" id="{1DCFAAB9-2B6B-8D4C-A748-433E2C393EA6}"/>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43801003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5" name="Date Placeholder 4">
            <a:extLst>
              <a:ext uri="{FF2B5EF4-FFF2-40B4-BE49-F238E27FC236}">
                <a16:creationId xmlns:a16="http://schemas.microsoft.com/office/drawing/2014/main" id="{798BCA70-D63D-40F6-B9B3-4E49B96E27FB}"/>
              </a:ext>
            </a:extLst>
          </p:cNvPr>
          <p:cNvSpPr>
            <a:spLocks noGrp="1"/>
          </p:cNvSpPr>
          <p:nvPr>
            <p:ph type="dt" sz="half" idx="10"/>
          </p:nvPr>
        </p:nvSpPr>
        <p:spPr/>
        <p:txBody>
          <a:bodyPr/>
          <a:lstStyle/>
          <a:p>
            <a:fld id="{A5B0A250-5CC0-1746-B209-08E8B0DAE6AF}" type="datetimeFigureOut">
              <a:rPr lang="en-US" smtClean="0"/>
              <a:pPr/>
              <a:t>9/30/2022</a:t>
            </a:fld>
            <a:endParaRPr lang="en-US" dirty="0"/>
          </a:p>
        </p:txBody>
      </p:sp>
      <p:sp>
        <p:nvSpPr>
          <p:cNvPr id="6" name="Footer Placeholder 5">
            <a:extLst>
              <a:ext uri="{FF2B5EF4-FFF2-40B4-BE49-F238E27FC236}">
                <a16:creationId xmlns:a16="http://schemas.microsoft.com/office/drawing/2014/main" id="{72F12559-BD91-4904-A24A-0CF0A2324A05}"/>
              </a:ext>
            </a:extLst>
          </p:cNvPr>
          <p:cNvSpPr>
            <a:spLocks noGrp="1"/>
          </p:cNvSpPr>
          <p:nvPr>
            <p:ph type="ftr" sz="quarter" idx="11"/>
          </p:nvPr>
        </p:nvSpPr>
        <p:spPr/>
        <p:txBody>
          <a:bodyPr/>
          <a:lstStyle/>
          <a:p>
            <a:endParaRPr lang="en-US" dirty="0"/>
          </a:p>
        </p:txBody>
      </p:sp>
      <p:sp>
        <p:nvSpPr>
          <p:cNvPr id="7" name="Slide Number Placeholder 6">
            <a:extLst>
              <a:ext uri="{FF2B5EF4-FFF2-40B4-BE49-F238E27FC236}">
                <a16:creationId xmlns:a16="http://schemas.microsoft.com/office/drawing/2014/main" id="{CB658BB7-74A5-4A6F-A0FF-021E68F02BFF}"/>
              </a:ext>
            </a:extLst>
          </p:cNvPr>
          <p:cNvSpPr>
            <a:spLocks noGrp="1"/>
          </p:cNvSpPr>
          <p:nvPr>
            <p:ph type="sldNum" sz="quarter" idx="12"/>
          </p:nvPr>
        </p:nvSpPr>
        <p:spPr/>
        <p:txBody>
          <a:bodyPr/>
          <a:lstStyle/>
          <a:p>
            <a:fld id="{49ABCAEC-7D34-E549-A96E-FCEDAADBE4B0}" type="slidenum">
              <a:rPr lang="en-US" smtClean="0"/>
              <a:pPr/>
              <a:t>‹#›</a:t>
            </a:fld>
            <a:endParaRPr lang="en-US" dirty="0"/>
          </a:p>
        </p:txBody>
      </p:sp>
    </p:spTree>
    <p:extLst>
      <p:ext uri="{BB962C8B-B14F-4D97-AF65-F5344CB8AC3E}">
        <p14:creationId xmlns:p14="http://schemas.microsoft.com/office/powerpoint/2010/main" val="957845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D0914A35-7AAF-4B42-9C68-47A633EFD9D0}"/>
              </a:ext>
            </a:extLst>
          </p:cNvPr>
          <p:cNvGrpSpPr/>
          <p:nvPr/>
        </p:nvGrpSpPr>
        <p:grpSpPr>
          <a:xfrm>
            <a:off x="10290315" y="0"/>
            <a:ext cx="1901686" cy="6858000"/>
            <a:chOff x="10290315" y="0"/>
            <a:chExt cx="1901686" cy="6858000"/>
          </a:xfrm>
        </p:grpSpPr>
        <p:sp>
          <p:nvSpPr>
            <p:cNvPr id="18" name="Freeform 17">
              <a:extLst>
                <a:ext uri="{FF2B5EF4-FFF2-40B4-BE49-F238E27FC236}">
                  <a16:creationId xmlns:a16="http://schemas.microsoft.com/office/drawing/2014/main" id="{DABCED79-0E70-FB4D-ABF2-D859BF5556E4}"/>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8364885D-A3A4-5144-AB4E-7624F27287E6}"/>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D22073D5-CC72-0549-BD26-F7AF9851BE45}"/>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1827A049-C9FD-554E-9B01-F151B0D9E86B}"/>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76832559-4D18-8744-AB91-9FCFAB732477}"/>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BF97A623-E5DC-1B44-B687-8643B9F0D741}"/>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3637BBE1-2C82-4E45-B5C5-35E07B05EA4E}"/>
              </a:ext>
            </a:extLst>
          </p:cNvPr>
          <p:cNvSpPr>
            <a:spLocks noGrp="1"/>
          </p:cNvSpPr>
          <p:nvPr>
            <p:ph type="title"/>
          </p:nvPr>
        </p:nvSpPr>
        <p:spPr>
          <a:xfrm>
            <a:off x="565151" y="764973"/>
            <a:ext cx="3609982" cy="1395043"/>
          </a:xfrm>
        </p:spPr>
        <p:txBody>
          <a:bodyPr anchor="t"/>
          <a:lstStyle>
            <a:lvl1pPr>
              <a:defRPr sz="3200"/>
            </a:lvl1pPr>
          </a:lstStyle>
          <a:p>
            <a:r>
              <a:rPr lang="en-US" dirty="0"/>
              <a:t>Click to edit Master title style</a:t>
            </a:r>
          </a:p>
        </p:txBody>
      </p:sp>
      <p:sp>
        <p:nvSpPr>
          <p:cNvPr id="3" name="Content Placeholder 2">
            <a:extLst>
              <a:ext uri="{FF2B5EF4-FFF2-40B4-BE49-F238E27FC236}">
                <a16:creationId xmlns:a16="http://schemas.microsoft.com/office/drawing/2014/main" id="{54201F2E-A734-364B-8A7D-990D6B8893D0}"/>
              </a:ext>
            </a:extLst>
          </p:cNvPr>
          <p:cNvSpPr>
            <a:spLocks noGrp="1"/>
          </p:cNvSpPr>
          <p:nvPr>
            <p:ph idx="1"/>
          </p:nvPr>
        </p:nvSpPr>
        <p:spPr>
          <a:xfrm>
            <a:off x="5104832" y="770890"/>
            <a:ext cx="6112517" cy="4800570"/>
          </a:xfrm>
        </p:spPr>
        <p:txBody>
          <a:bodyPr/>
          <a:lstStyle>
            <a:lvl1pPr>
              <a:defRPr sz="2800"/>
            </a:lvl1pPr>
            <a:lvl2pPr>
              <a:defRPr sz="2400"/>
            </a:lvl2pPr>
            <a:lvl3pPr>
              <a:defRPr sz="2000"/>
            </a:lvl3pPr>
            <a:lvl4pPr>
              <a:defRPr sz="1800"/>
            </a:lvl4pPr>
            <a:lvl5pPr>
              <a:defRPr sz="1600"/>
            </a:lvl5pPr>
            <a:lvl6pPr>
              <a:defRPr sz="2000"/>
            </a:lvl6pPr>
            <a:lvl7pPr>
              <a:defRPr sz="2000"/>
            </a:lvl7pPr>
            <a:lvl8pPr>
              <a:defRPr sz="2000"/>
            </a:lvl8pPr>
            <a:lvl9pPr>
              <a:defRPr sz="20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Text Placeholder 3">
            <a:extLst>
              <a:ext uri="{FF2B5EF4-FFF2-40B4-BE49-F238E27FC236}">
                <a16:creationId xmlns:a16="http://schemas.microsoft.com/office/drawing/2014/main" id="{D57CBAD9-5515-1748-8E77-F48160F4ED1C}"/>
              </a:ext>
            </a:extLst>
          </p:cNvPr>
          <p:cNvSpPr>
            <a:spLocks noGrp="1"/>
          </p:cNvSpPr>
          <p:nvPr>
            <p:ph type="body" sz="half" idx="2"/>
          </p:nvPr>
        </p:nvSpPr>
        <p:spPr>
          <a:xfrm>
            <a:off x="565150" y="2160016"/>
            <a:ext cx="3609983" cy="3708972"/>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2A6C22B-80D4-AA42-9999-401E37B469C0}"/>
              </a:ext>
            </a:extLst>
          </p:cNvPr>
          <p:cNvSpPr>
            <a:spLocks noGrp="1"/>
          </p:cNvSpPr>
          <p:nvPr>
            <p:ph type="dt" sz="half" idx="10"/>
          </p:nvPr>
        </p:nvSpPr>
        <p:spPr/>
        <p:txBody>
          <a:bodyPr/>
          <a:lstStyle/>
          <a:p>
            <a:fld id="{A5B0A250-5CC0-1746-B209-08E8B0DAE6AF}" type="datetimeFigureOut">
              <a:rPr lang="en-US" smtClean="0"/>
              <a:t>9/30/2022</a:t>
            </a:fld>
            <a:endParaRPr lang="en-US" dirty="0"/>
          </a:p>
        </p:txBody>
      </p:sp>
      <p:sp>
        <p:nvSpPr>
          <p:cNvPr id="6" name="Footer Placeholder 5">
            <a:extLst>
              <a:ext uri="{FF2B5EF4-FFF2-40B4-BE49-F238E27FC236}">
                <a16:creationId xmlns:a16="http://schemas.microsoft.com/office/drawing/2014/main" id="{03055DE4-33E8-7F4B-9334-95EA60845C3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6470FA5-21EE-D742-8F01-C1BAE0FDB064}"/>
              </a:ext>
            </a:extLst>
          </p:cNvPr>
          <p:cNvSpPr>
            <a:spLocks noGrp="1"/>
          </p:cNvSpPr>
          <p:nvPr>
            <p:ph type="sldNum" sz="quarter" idx="12"/>
          </p:nvPr>
        </p:nvSpPr>
        <p:spPr/>
        <p:txBody>
          <a:bodyPr/>
          <a:lstStyle/>
          <a:p>
            <a:fld id="{49ABCAEC-7D34-E549-A96E-FCEDAADBE4B0}" type="slidenum">
              <a:rPr lang="en-US" smtClean="0"/>
              <a:t>‹#›</a:t>
            </a:fld>
            <a:endParaRPr lang="en-US"/>
          </a:p>
        </p:txBody>
      </p:sp>
      <p:cxnSp>
        <p:nvCxnSpPr>
          <p:cNvPr id="8" name="Straight Connector 7">
            <a:extLst>
              <a:ext uri="{FF2B5EF4-FFF2-40B4-BE49-F238E27FC236}">
                <a16:creationId xmlns:a16="http://schemas.microsoft.com/office/drawing/2014/main" id="{BEF966AA-D7DF-F84D-80D4-E216A641B005}"/>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94108600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grpSp>
        <p:nvGrpSpPr>
          <p:cNvPr id="16" name="Group 15">
            <a:extLst>
              <a:ext uri="{FF2B5EF4-FFF2-40B4-BE49-F238E27FC236}">
                <a16:creationId xmlns:a16="http://schemas.microsoft.com/office/drawing/2014/main" id="{210D391A-F01E-4947-8A01-95438AA0B323}"/>
              </a:ext>
            </a:extLst>
          </p:cNvPr>
          <p:cNvGrpSpPr/>
          <p:nvPr/>
        </p:nvGrpSpPr>
        <p:grpSpPr>
          <a:xfrm>
            <a:off x="10290315" y="0"/>
            <a:ext cx="1901686" cy="6858000"/>
            <a:chOff x="10290315" y="0"/>
            <a:chExt cx="1901686" cy="6858000"/>
          </a:xfrm>
        </p:grpSpPr>
        <p:sp>
          <p:nvSpPr>
            <p:cNvPr id="17" name="Oval 16">
              <a:extLst>
                <a:ext uri="{FF2B5EF4-FFF2-40B4-BE49-F238E27FC236}">
                  <a16:creationId xmlns:a16="http://schemas.microsoft.com/office/drawing/2014/main" id="{7D499306-B4E0-064D-8F6C-96E9C4BD04DA}"/>
                </a:ext>
              </a:extLst>
            </p:cNvPr>
            <p:cNvSpPr/>
            <p:nvPr/>
          </p:nvSpPr>
          <p:spPr>
            <a:xfrm>
              <a:off x="10290315" y="806362"/>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17">
              <a:extLst>
                <a:ext uri="{FF2B5EF4-FFF2-40B4-BE49-F238E27FC236}">
                  <a16:creationId xmlns:a16="http://schemas.microsoft.com/office/drawing/2014/main" id="{AF3D0241-0A21-8047-8CE3-B3FDD5FDF719}"/>
                </a:ext>
              </a:extLst>
            </p:cNvPr>
            <p:cNvSpPr/>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9" name="Freeform 18">
              <a:extLst>
                <a:ext uri="{FF2B5EF4-FFF2-40B4-BE49-F238E27FC236}">
                  <a16:creationId xmlns:a16="http://schemas.microsoft.com/office/drawing/2014/main" id="{13083F97-6891-0447-957C-AB0834B826D2}"/>
                </a:ext>
              </a:extLst>
            </p:cNvPr>
            <p:cNvSpPr/>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0" name="Freeform 19">
              <a:extLst>
                <a:ext uri="{FF2B5EF4-FFF2-40B4-BE49-F238E27FC236}">
                  <a16:creationId xmlns:a16="http://schemas.microsoft.com/office/drawing/2014/main" id="{B2EF7D75-E7C1-5147-A03B-3EC641CF3B08}"/>
                </a:ext>
              </a:extLst>
            </p:cNvPr>
            <p:cNvSpPr/>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1" name="Freeform 20">
              <a:extLst>
                <a:ext uri="{FF2B5EF4-FFF2-40B4-BE49-F238E27FC236}">
                  <a16:creationId xmlns:a16="http://schemas.microsoft.com/office/drawing/2014/main" id="{A6D7CA94-94B4-C140-8C68-01C0ADFA1C71}"/>
                </a:ext>
              </a:extLst>
            </p:cNvPr>
            <p:cNvSpPr/>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2" name="Freeform 21">
              <a:extLst>
                <a:ext uri="{FF2B5EF4-FFF2-40B4-BE49-F238E27FC236}">
                  <a16:creationId xmlns:a16="http://schemas.microsoft.com/office/drawing/2014/main" id="{211CD629-C318-A848-BDDE-BBA9465EBF9D}"/>
                </a:ext>
              </a:extLst>
            </p:cNvPr>
            <p:cNvSpPr/>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23" name="Freeform 22">
              <a:extLst>
                <a:ext uri="{FF2B5EF4-FFF2-40B4-BE49-F238E27FC236}">
                  <a16:creationId xmlns:a16="http://schemas.microsoft.com/office/drawing/2014/main" id="{2A5AC1F8-1370-E946-977E-E4CFC6947BAB}"/>
                </a:ext>
              </a:extLst>
            </p:cNvPr>
            <p:cNvSpPr/>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64CEE63B-B967-0A48-9623-2203767609F4}"/>
              </a:ext>
            </a:extLst>
          </p:cNvPr>
          <p:cNvSpPr>
            <a:spLocks noGrp="1"/>
          </p:cNvSpPr>
          <p:nvPr>
            <p:ph type="title"/>
          </p:nvPr>
        </p:nvSpPr>
        <p:spPr>
          <a:xfrm>
            <a:off x="565150" y="770889"/>
            <a:ext cx="3609983" cy="1389127"/>
          </a:xfrm>
        </p:spPr>
        <p:txBody>
          <a:bodyPr anchor="t"/>
          <a:lstStyle>
            <a:lvl1pPr>
              <a:defRPr sz="3200"/>
            </a:lvl1pPr>
          </a:lstStyle>
          <a:p>
            <a:r>
              <a:rPr lang="en-US" dirty="0"/>
              <a:t>Click to edit Master title style</a:t>
            </a:r>
          </a:p>
        </p:txBody>
      </p:sp>
      <p:sp>
        <p:nvSpPr>
          <p:cNvPr id="3" name="Picture Placeholder 2">
            <a:extLst>
              <a:ext uri="{FF2B5EF4-FFF2-40B4-BE49-F238E27FC236}">
                <a16:creationId xmlns:a16="http://schemas.microsoft.com/office/drawing/2014/main" id="{9211F680-28C8-FA44-9CD5-20709DA02EA0}"/>
              </a:ext>
            </a:extLst>
          </p:cNvPr>
          <p:cNvSpPr>
            <a:spLocks noGrp="1"/>
          </p:cNvSpPr>
          <p:nvPr>
            <p:ph type="pic" idx="1"/>
          </p:nvPr>
        </p:nvSpPr>
        <p:spPr>
          <a:xfrm>
            <a:off x="5223838" y="890816"/>
            <a:ext cx="6060136" cy="4870411"/>
          </a:xfrm>
          <a:solidFill>
            <a:schemeClr val="bg2"/>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CBD507CD-197E-BB4C-83A6-DA3FC97A22C2}"/>
              </a:ext>
            </a:extLst>
          </p:cNvPr>
          <p:cNvSpPr>
            <a:spLocks noGrp="1"/>
          </p:cNvSpPr>
          <p:nvPr>
            <p:ph type="body" sz="half" idx="2"/>
          </p:nvPr>
        </p:nvSpPr>
        <p:spPr>
          <a:xfrm>
            <a:off x="565150" y="2160016"/>
            <a:ext cx="3609983" cy="3601211"/>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5" name="Date Placeholder 4">
            <a:extLst>
              <a:ext uri="{FF2B5EF4-FFF2-40B4-BE49-F238E27FC236}">
                <a16:creationId xmlns:a16="http://schemas.microsoft.com/office/drawing/2014/main" id="{059E00AC-DF6C-D548-8A06-D6269BDB0A41}"/>
              </a:ext>
            </a:extLst>
          </p:cNvPr>
          <p:cNvSpPr>
            <a:spLocks noGrp="1"/>
          </p:cNvSpPr>
          <p:nvPr>
            <p:ph type="dt" sz="half" idx="10"/>
          </p:nvPr>
        </p:nvSpPr>
        <p:spPr/>
        <p:txBody>
          <a:bodyPr/>
          <a:lstStyle/>
          <a:p>
            <a:fld id="{A5B0A250-5CC0-1746-B209-08E8B0DAE6AF}" type="datetimeFigureOut">
              <a:rPr lang="en-US" smtClean="0"/>
              <a:t>9/30/2022</a:t>
            </a:fld>
            <a:endParaRPr lang="en-US" dirty="0"/>
          </a:p>
        </p:txBody>
      </p:sp>
      <p:sp>
        <p:nvSpPr>
          <p:cNvPr id="6" name="Footer Placeholder 5">
            <a:extLst>
              <a:ext uri="{FF2B5EF4-FFF2-40B4-BE49-F238E27FC236}">
                <a16:creationId xmlns:a16="http://schemas.microsoft.com/office/drawing/2014/main" id="{F8ED113B-57D4-9A4F-BFE0-2A3963B425A0}"/>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E20D9954-FA18-8948-AA52-21CED059476D}"/>
              </a:ext>
            </a:extLst>
          </p:cNvPr>
          <p:cNvSpPr>
            <a:spLocks noGrp="1"/>
          </p:cNvSpPr>
          <p:nvPr>
            <p:ph type="sldNum" sz="quarter" idx="12"/>
          </p:nvPr>
        </p:nvSpPr>
        <p:spPr/>
        <p:txBody>
          <a:bodyPr/>
          <a:lstStyle/>
          <a:p>
            <a:fld id="{49ABCAEC-7D34-E549-A96E-FCEDAADBE4B0}" type="slidenum">
              <a:rPr lang="en-US" smtClean="0"/>
              <a:t>‹#›</a:t>
            </a:fld>
            <a:endParaRPr lang="en-US"/>
          </a:p>
        </p:txBody>
      </p:sp>
      <p:cxnSp>
        <p:nvCxnSpPr>
          <p:cNvPr id="8" name="Straight Connector 7">
            <a:extLst>
              <a:ext uri="{FF2B5EF4-FFF2-40B4-BE49-F238E27FC236}">
                <a16:creationId xmlns:a16="http://schemas.microsoft.com/office/drawing/2014/main" id="{5E3EB25D-2379-5040-B990-1C99B0B7D931}"/>
              </a:ext>
            </a:extLst>
          </p:cNvPr>
          <p:cNvCxnSpPr>
            <a:cxnSpLocks/>
          </p:cNvCxnSpPr>
          <p:nvPr/>
        </p:nvCxnSpPr>
        <p:spPr>
          <a:xfrm>
            <a:off x="565150" y="6087110"/>
            <a:ext cx="11058344"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792829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70D98E2-86CE-4D4F-9F8F-17C83D19A271}"/>
              </a:ext>
            </a:extLst>
          </p:cNvPr>
          <p:cNvSpPr>
            <a:spLocks noGrp="1"/>
          </p:cNvSpPr>
          <p:nvPr>
            <p:ph type="title"/>
          </p:nvPr>
        </p:nvSpPr>
        <p:spPr>
          <a:xfrm>
            <a:off x="565150" y="770890"/>
            <a:ext cx="7335835" cy="1268984"/>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a:extLst>
              <a:ext uri="{FF2B5EF4-FFF2-40B4-BE49-F238E27FC236}">
                <a16:creationId xmlns:a16="http://schemas.microsoft.com/office/drawing/2014/main" id="{8804B4F2-48A4-A140-B59B-7A2ED9FD4653}"/>
              </a:ext>
            </a:extLst>
          </p:cNvPr>
          <p:cNvSpPr>
            <a:spLocks noGrp="1"/>
          </p:cNvSpPr>
          <p:nvPr>
            <p:ph type="body" idx="1"/>
          </p:nvPr>
        </p:nvSpPr>
        <p:spPr>
          <a:xfrm>
            <a:off x="565150" y="2160016"/>
            <a:ext cx="7335835" cy="3601212"/>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a:extLst>
              <a:ext uri="{FF2B5EF4-FFF2-40B4-BE49-F238E27FC236}">
                <a16:creationId xmlns:a16="http://schemas.microsoft.com/office/drawing/2014/main" id="{BFCF4A7E-D5FF-BF48-8E01-8F46150ABFD5}"/>
              </a:ext>
            </a:extLst>
          </p:cNvPr>
          <p:cNvSpPr>
            <a:spLocks noGrp="1"/>
          </p:cNvSpPr>
          <p:nvPr>
            <p:ph type="dt" sz="half" idx="2"/>
          </p:nvPr>
        </p:nvSpPr>
        <p:spPr>
          <a:xfrm>
            <a:off x="566928" y="457200"/>
            <a:ext cx="3608205" cy="365125"/>
          </a:xfrm>
          <a:prstGeom prst="rect">
            <a:avLst/>
          </a:prstGeom>
        </p:spPr>
        <p:txBody>
          <a:bodyPr vert="horz" lIns="91440" tIns="45720" rIns="91440" bIns="45720" rtlCol="0" anchor="ctr"/>
          <a:lstStyle>
            <a:lvl1pPr algn="l">
              <a:defRPr sz="1050" b="0" i="0">
                <a:solidFill>
                  <a:schemeClr val="tx1">
                    <a:tint val="75000"/>
                  </a:schemeClr>
                </a:solidFill>
                <a:latin typeface="+mn-lt"/>
              </a:defRPr>
            </a:lvl1pPr>
          </a:lstStyle>
          <a:p>
            <a:fld id="{A5B0A250-5CC0-1746-B209-08E8B0DAE6AF}" type="datetimeFigureOut">
              <a:rPr lang="en-US" smtClean="0"/>
              <a:pPr/>
              <a:t>9/30/2022</a:t>
            </a:fld>
            <a:endParaRPr lang="en-US" dirty="0"/>
          </a:p>
        </p:txBody>
      </p:sp>
      <p:sp>
        <p:nvSpPr>
          <p:cNvPr id="5" name="Footer Placeholder 4">
            <a:extLst>
              <a:ext uri="{FF2B5EF4-FFF2-40B4-BE49-F238E27FC236}">
                <a16:creationId xmlns:a16="http://schemas.microsoft.com/office/drawing/2014/main" id="{CA131757-5039-BF46-B47A-50DA8FFBC078}"/>
              </a:ext>
            </a:extLst>
          </p:cNvPr>
          <p:cNvSpPr>
            <a:spLocks noGrp="1"/>
          </p:cNvSpPr>
          <p:nvPr>
            <p:ph type="ftr" sz="quarter" idx="3"/>
          </p:nvPr>
        </p:nvSpPr>
        <p:spPr>
          <a:xfrm>
            <a:off x="565150" y="6141085"/>
            <a:ext cx="3608205" cy="365125"/>
          </a:xfrm>
          <a:prstGeom prst="rect">
            <a:avLst/>
          </a:prstGeom>
        </p:spPr>
        <p:txBody>
          <a:bodyPr vert="horz" lIns="91440" tIns="45720" rIns="91440" bIns="45720" rtlCol="0" anchor="ctr"/>
          <a:lstStyle>
            <a:lvl1pPr algn="l">
              <a:defRPr sz="1050" b="0" i="0">
                <a:solidFill>
                  <a:schemeClr val="tx1">
                    <a:tint val="75000"/>
                  </a:schemeClr>
                </a:solidFill>
                <a:latin typeface="+mn-lt"/>
              </a:defRPr>
            </a:lvl1pPr>
          </a:lstStyle>
          <a:p>
            <a:endParaRPr lang="en-US" dirty="0"/>
          </a:p>
        </p:txBody>
      </p:sp>
      <p:sp>
        <p:nvSpPr>
          <p:cNvPr id="6" name="Slide Number Placeholder 5">
            <a:extLst>
              <a:ext uri="{FF2B5EF4-FFF2-40B4-BE49-F238E27FC236}">
                <a16:creationId xmlns:a16="http://schemas.microsoft.com/office/drawing/2014/main" id="{AA83FD16-4337-B940-905E-D20A26FD483A}"/>
              </a:ext>
            </a:extLst>
          </p:cNvPr>
          <p:cNvSpPr>
            <a:spLocks noGrp="1"/>
          </p:cNvSpPr>
          <p:nvPr>
            <p:ph type="sldNum" sz="quarter" idx="4"/>
          </p:nvPr>
        </p:nvSpPr>
        <p:spPr>
          <a:xfrm>
            <a:off x="10809678" y="6141085"/>
            <a:ext cx="813816" cy="365125"/>
          </a:xfrm>
          <a:prstGeom prst="rect">
            <a:avLst/>
          </a:prstGeom>
        </p:spPr>
        <p:txBody>
          <a:bodyPr vert="horz" lIns="91440" tIns="45720" rIns="91440" bIns="45720" rtlCol="0" anchor="ctr"/>
          <a:lstStyle>
            <a:lvl1pPr algn="r">
              <a:defRPr sz="1050" b="0" i="0">
                <a:solidFill>
                  <a:schemeClr val="tx1">
                    <a:tint val="75000"/>
                  </a:schemeClr>
                </a:solidFill>
                <a:latin typeface="+mn-lt"/>
              </a:defRPr>
            </a:lvl1pPr>
          </a:lstStyle>
          <a:p>
            <a:fld id="{49ABCAEC-7D34-E549-A96E-FCEDAADBE4B0}" type="slidenum">
              <a:rPr lang="en-US" smtClean="0"/>
              <a:pPr/>
              <a:t>‹#›</a:t>
            </a:fld>
            <a:endParaRPr lang="en-US" dirty="0"/>
          </a:p>
        </p:txBody>
      </p:sp>
    </p:spTree>
    <p:extLst>
      <p:ext uri="{BB962C8B-B14F-4D97-AF65-F5344CB8AC3E}">
        <p14:creationId xmlns:p14="http://schemas.microsoft.com/office/powerpoint/2010/main" val="2582275044"/>
      </p:ext>
    </p:extLst>
  </p:cSld>
  <p:clrMap bg1="lt1" tx1="dk1" bg2="lt2" tx2="dk2" accent1="accent1" accent2="accent2" accent3="accent3" accent4="accent4" accent5="accent5" accent6="accent6" hlink="hlink" folHlink="folHlink"/>
  <p:sldLayoutIdLst>
    <p:sldLayoutId id="2147483701" r:id="rId1"/>
    <p:sldLayoutId id="2147483702" r:id="rId2"/>
    <p:sldLayoutId id="2147483703" r:id="rId3"/>
    <p:sldLayoutId id="2147483704" r:id="rId4"/>
    <p:sldLayoutId id="2147483705" r:id="rId5"/>
    <p:sldLayoutId id="2147483706" r:id="rId6"/>
    <p:sldLayoutId id="2147483707" r:id="rId7"/>
    <p:sldLayoutId id="2147483708" r:id="rId8"/>
    <p:sldLayoutId id="2147483709" r:id="rId9"/>
    <p:sldLayoutId id="2147483710" r:id="rId10"/>
    <p:sldLayoutId id="2147483711" r:id="rId11"/>
  </p:sldLayoutIdLst>
  <p:txStyles>
    <p:titleStyle>
      <a:lvl1pPr algn="l" defTabSz="914400" rtl="0" eaLnBrk="1" latinLnBrk="0" hangingPunct="1">
        <a:lnSpc>
          <a:spcPct val="100000"/>
        </a:lnSpc>
        <a:spcBef>
          <a:spcPct val="0"/>
        </a:spcBef>
        <a:buNone/>
        <a:defRPr sz="4000" b="1" i="0" kern="1200">
          <a:solidFill>
            <a:schemeClr val="tx1"/>
          </a:solidFill>
          <a:latin typeface="+mj-lt"/>
          <a:ea typeface="+mj-ea"/>
          <a:cs typeface="+mj-cs"/>
        </a:defRPr>
      </a:lvl1pPr>
    </p:titleStyle>
    <p:bodyStyle>
      <a:lvl1pPr marL="228600" indent="-228600" algn="l" defTabSz="914400" rtl="0" eaLnBrk="1" latinLnBrk="0" hangingPunct="1">
        <a:lnSpc>
          <a:spcPct val="100000"/>
        </a:lnSpc>
        <a:spcBef>
          <a:spcPts val="900"/>
        </a:spcBef>
        <a:buFont typeface="Arial" panose="020B0604020202020204" pitchFamily="34" charset="0"/>
        <a:buChar char="•"/>
        <a:defRPr sz="2400" b="0" i="0" kern="1200">
          <a:solidFill>
            <a:schemeClr val="tx1"/>
          </a:solidFill>
          <a:latin typeface="+mn-lt"/>
          <a:ea typeface="+mn-ea"/>
          <a:cs typeface="+mn-cs"/>
        </a:defRPr>
      </a:lvl1pPr>
      <a:lvl2pPr marL="685800" indent="-228600" algn="l" defTabSz="914400" rtl="0" eaLnBrk="1" latinLnBrk="0" hangingPunct="1">
        <a:lnSpc>
          <a:spcPct val="100000"/>
        </a:lnSpc>
        <a:spcBef>
          <a:spcPts val="900"/>
        </a:spcBef>
        <a:buFont typeface="Arial" panose="020B0604020202020204" pitchFamily="34" charset="0"/>
        <a:buChar char="•"/>
        <a:defRPr sz="2000" b="0" i="0" kern="1200">
          <a:solidFill>
            <a:schemeClr val="tx1"/>
          </a:solidFill>
          <a:latin typeface="+mn-lt"/>
          <a:ea typeface="+mn-ea"/>
          <a:cs typeface="+mn-cs"/>
        </a:defRPr>
      </a:lvl2pPr>
      <a:lvl3pPr marL="1143000" indent="-228600" algn="l" defTabSz="914400" rtl="0" eaLnBrk="1" latinLnBrk="0" hangingPunct="1">
        <a:lnSpc>
          <a:spcPct val="100000"/>
        </a:lnSpc>
        <a:spcBef>
          <a:spcPts val="900"/>
        </a:spcBef>
        <a:buFont typeface="Arial" panose="020B0604020202020204" pitchFamily="34" charset="0"/>
        <a:buChar char="•"/>
        <a:defRPr sz="1800" b="0" i="0" kern="1200">
          <a:solidFill>
            <a:schemeClr val="tx1"/>
          </a:solidFill>
          <a:latin typeface="+mn-lt"/>
          <a:ea typeface="+mn-ea"/>
          <a:cs typeface="+mn-cs"/>
        </a:defRPr>
      </a:lvl3pPr>
      <a:lvl4pPr marL="1600200" indent="-228600" algn="l" defTabSz="914400" rtl="0" eaLnBrk="1" latinLnBrk="0" hangingPunct="1">
        <a:lnSpc>
          <a:spcPct val="100000"/>
        </a:lnSpc>
        <a:spcBef>
          <a:spcPts val="900"/>
        </a:spcBef>
        <a:buFont typeface="Arial" panose="020B0604020202020204" pitchFamily="34" charset="0"/>
        <a:buChar char="•"/>
        <a:defRPr sz="1600" b="0" i="0" kern="1200">
          <a:solidFill>
            <a:schemeClr val="tx1"/>
          </a:solidFill>
          <a:latin typeface="+mn-lt"/>
          <a:ea typeface="+mn-ea"/>
          <a:cs typeface="+mn-cs"/>
        </a:defRPr>
      </a:lvl4pPr>
      <a:lvl5pPr marL="2057400" indent="-228600" algn="l" defTabSz="914400" rtl="0" eaLnBrk="1" latinLnBrk="0" hangingPunct="1">
        <a:lnSpc>
          <a:spcPct val="100000"/>
        </a:lnSpc>
        <a:spcBef>
          <a:spcPts val="900"/>
        </a:spcBef>
        <a:buFont typeface="Arial" panose="020B0604020202020204" pitchFamily="34" charset="0"/>
        <a:buChar char="•"/>
        <a:defRPr sz="1400" b="0" i="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www.inclusivity.consulting/" TargetMode="External"/><Relationship Id="rId2" Type="http://schemas.openxmlformats.org/officeDocument/2006/relationships/hyperlink" Target="http://www.browngold.com/" TargetMode="External"/><Relationship Id="rId1" Type="http://schemas.openxmlformats.org/officeDocument/2006/relationships/slideLayout" Target="../slideLayouts/slideLayout2.xml"/><Relationship Id="rId4" Type="http://schemas.openxmlformats.org/officeDocument/2006/relationships/hyperlink" Target="mailto:ehill@browngold.com" TargetMode="External"/></Relationships>
</file>

<file path=ppt/slides/_rels/slide3.xml.rels><?xml version="1.0" encoding="UTF-8" standalone="yes"?>
<Relationships xmlns="http://schemas.openxmlformats.org/package/2006/relationships"><Relationship Id="rId2" Type="http://schemas.openxmlformats.org/officeDocument/2006/relationships/hyperlink" Target="https://beta.ada.gov/resources/web-guidance/"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ada.gov/miami_university_cd.html" TargetMode="External"/><Relationship Id="rId2" Type="http://schemas.openxmlformats.org/officeDocument/2006/relationships/hyperlink" Target="https://beta.ada.gov/resources/web-guidance/" TargetMode="External"/><Relationship Id="rId1" Type="http://schemas.openxmlformats.org/officeDocument/2006/relationships/slideLayout" Target="../slideLayouts/slideLayout2.xml"/><Relationship Id="rId4" Type="http://schemas.openxmlformats.org/officeDocument/2006/relationships/hyperlink" Target="https://www.ada.gov/louisiana-tech.htm" TargetMode="Externa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useBgFill="1">
        <p:nvSpPr>
          <p:cNvPr id="9" name="Rectangle 8">
            <a:extLst>
              <a:ext uri="{FF2B5EF4-FFF2-40B4-BE49-F238E27FC236}">
                <a16:creationId xmlns:a16="http://schemas.microsoft.com/office/drawing/2014/main" id="{4EFE82FE-7465-AE46-88DF-34D347E83B84}"/>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1" name="Group 10">
            <a:extLst>
              <a:ext uri="{FF2B5EF4-FFF2-40B4-BE49-F238E27FC236}">
                <a16:creationId xmlns:a16="http://schemas.microsoft.com/office/drawing/2014/main" id="{66F2B51C-9578-EB41-A17E-FFF9D491ADA0}"/>
              </a:ext>
              <a:ext uri="{C183D7F6-B498-43B3-948B-1728B52AA6E4}">
                <adec:decorative xmlns:adec="http://schemas.microsoft.com/office/drawing/2017/decorative" val="1"/>
              </a:ext>
            </a:extLst>
          </p:cNvPr>
          <p:cNvGrpSpPr>
            <a:grpSpLocks noGrp="1" noUngrp="1" noRot="1" noChangeAspect="1" noMove="1" noResize="1"/>
          </p:cNvGrpSpPr>
          <p:nvPr>
            <p:extLst>
              <p:ext uri="{386F3935-93C4-4BCD-93E2-E3B085C9AB24}">
                <p16:designElem xmlns:p16="http://schemas.microsoft.com/office/powerpoint/2015/main" val="1"/>
              </p:ext>
            </p:extLst>
          </p:nvPr>
        </p:nvGrpSpPr>
        <p:grpSpPr>
          <a:xfrm>
            <a:off x="10290315" y="0"/>
            <a:ext cx="1901686" cy="6858000"/>
            <a:chOff x="10290315" y="0"/>
            <a:chExt cx="1901686" cy="6858000"/>
          </a:xfrm>
        </p:grpSpPr>
        <p:sp>
          <p:nvSpPr>
            <p:cNvPr id="12" name="Oval 11">
              <a:extLst>
                <a:ext uri="{FF2B5EF4-FFF2-40B4-BE49-F238E27FC236}">
                  <a16:creationId xmlns:a16="http://schemas.microsoft.com/office/drawing/2014/main" id="{14E9CAEA-4CF4-D249-8127-CD2FA20187E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90315" y="3549390"/>
              <a:ext cx="1130724" cy="1130723"/>
            </a:xfrm>
            <a:prstGeom prst="ellipse">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85">
              <a:extLst>
                <a:ext uri="{FF2B5EF4-FFF2-40B4-BE49-F238E27FC236}">
                  <a16:creationId xmlns:a16="http://schemas.microsoft.com/office/drawing/2014/main" id="{E51EDD93-C3A3-DF47-BCFC-43B049E34EC6}"/>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0290315" y="0"/>
              <a:ext cx="1130724" cy="565573"/>
            </a:xfrm>
            <a:custGeom>
              <a:avLst/>
              <a:gdLst>
                <a:gd name="connsiteX0" fmla="*/ 21 w 1130724"/>
                <a:gd name="connsiteY0" fmla="*/ 0 h 565573"/>
                <a:gd name="connsiteX1" fmla="*/ 1130703 w 1130724"/>
                <a:gd name="connsiteY1" fmla="*/ 0 h 565573"/>
                <a:gd name="connsiteX2" fmla="*/ 1130724 w 1130724"/>
                <a:gd name="connsiteY2" fmla="*/ 211 h 565573"/>
                <a:gd name="connsiteX3" fmla="*/ 565362 w 1130724"/>
                <a:gd name="connsiteY3" fmla="*/ 565573 h 565573"/>
                <a:gd name="connsiteX4" fmla="*/ 0 w 1130724"/>
                <a:gd name="connsiteY4" fmla="*/ 211 h 5655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130724" h="565573">
                  <a:moveTo>
                    <a:pt x="21" y="0"/>
                  </a:moveTo>
                  <a:lnTo>
                    <a:pt x="1130703" y="0"/>
                  </a:lnTo>
                  <a:lnTo>
                    <a:pt x="1130724" y="211"/>
                  </a:lnTo>
                  <a:cubicBezTo>
                    <a:pt x="1130724" y="312452"/>
                    <a:pt x="877603" y="565573"/>
                    <a:pt x="565362" y="565573"/>
                  </a:cubicBezTo>
                  <a:cubicBezTo>
                    <a:pt x="253121" y="565573"/>
                    <a:pt x="0" y="31245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4" name="Freeform 86">
              <a:extLst>
                <a:ext uri="{FF2B5EF4-FFF2-40B4-BE49-F238E27FC236}">
                  <a16:creationId xmlns:a16="http://schemas.microsoft.com/office/drawing/2014/main" id="{D574DB0D-896A-D649-89B1-33753E1D46E7}"/>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6295093"/>
              <a:ext cx="538821" cy="562907"/>
            </a:xfrm>
            <a:custGeom>
              <a:avLst/>
              <a:gdLst>
                <a:gd name="connsiteX0" fmla="*/ 538821 w 538821"/>
                <a:gd name="connsiteY0" fmla="*/ 0 h 562907"/>
                <a:gd name="connsiteX1" fmla="*/ 538821 w 538821"/>
                <a:gd name="connsiteY1" fmla="*/ 562907 h 562907"/>
                <a:gd name="connsiteX2" fmla="*/ 22 w 538821"/>
                <a:gd name="connsiteY2" fmla="*/ 562907 h 562907"/>
                <a:gd name="connsiteX3" fmla="*/ 0 w 538821"/>
                <a:gd name="connsiteY3" fmla="*/ 562686 h 562907"/>
                <a:gd name="connsiteX4" fmla="*/ 451422 w 538821"/>
                <a:gd name="connsiteY4" fmla="*/ 8810 h 562907"/>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907">
                  <a:moveTo>
                    <a:pt x="538821" y="0"/>
                  </a:moveTo>
                  <a:lnTo>
                    <a:pt x="538821" y="562907"/>
                  </a:lnTo>
                  <a:lnTo>
                    <a:pt x="22" y="562907"/>
                  </a:lnTo>
                  <a:lnTo>
                    <a:pt x="0" y="562686"/>
                  </a:ln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5" name="Freeform 87">
              <a:extLst>
                <a:ext uri="{FF2B5EF4-FFF2-40B4-BE49-F238E27FC236}">
                  <a16:creationId xmlns:a16="http://schemas.microsoft.com/office/drawing/2014/main" id="{62256DD9-FEA3-4A40-80D1-B33F0FF1583E}"/>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3552066"/>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6" name="Freeform 88">
              <a:extLst>
                <a:ext uri="{FF2B5EF4-FFF2-40B4-BE49-F238E27FC236}">
                  <a16:creationId xmlns:a16="http://schemas.microsoft.com/office/drawing/2014/main" id="{534E9839-EAD7-3C49-8D10-E4BFE0820820}"/>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2180552"/>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7" name="Freeform 89">
              <a:extLst>
                <a:ext uri="{FF2B5EF4-FFF2-40B4-BE49-F238E27FC236}">
                  <a16:creationId xmlns:a16="http://schemas.microsoft.com/office/drawing/2014/main" id="{DDFC3FA6-9BB5-A34E-9337-A2E9A1EED931}"/>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809039"/>
              <a:ext cx="538821" cy="1125373"/>
            </a:xfrm>
            <a:custGeom>
              <a:avLst/>
              <a:gdLst>
                <a:gd name="connsiteX0" fmla="*/ 538821 w 538821"/>
                <a:gd name="connsiteY0" fmla="*/ 0 h 1125373"/>
                <a:gd name="connsiteX1" fmla="*/ 538821 w 538821"/>
                <a:gd name="connsiteY1" fmla="*/ 1125373 h 1125373"/>
                <a:gd name="connsiteX2" fmla="*/ 451422 w 538821"/>
                <a:gd name="connsiteY2" fmla="*/ 1116562 h 1125373"/>
                <a:gd name="connsiteX3" fmla="*/ 0 w 538821"/>
                <a:gd name="connsiteY3" fmla="*/ 562686 h 1125373"/>
                <a:gd name="connsiteX4" fmla="*/ 451422 w 538821"/>
                <a:gd name="connsiteY4" fmla="*/ 8810 h 1125373"/>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1125373">
                  <a:moveTo>
                    <a:pt x="538821" y="0"/>
                  </a:moveTo>
                  <a:lnTo>
                    <a:pt x="538821" y="1125373"/>
                  </a:lnTo>
                  <a:lnTo>
                    <a:pt x="451422" y="1116562"/>
                  </a:lnTo>
                  <a:cubicBezTo>
                    <a:pt x="193796" y="1063844"/>
                    <a:pt x="0" y="835897"/>
                    <a:pt x="0" y="562686"/>
                  </a:cubicBezTo>
                  <a:cubicBezTo>
                    <a:pt x="0" y="289475"/>
                    <a:pt x="193796" y="61528"/>
                    <a:pt x="451422" y="8810"/>
                  </a:cubicBezTo>
                  <a:close/>
                </a:path>
              </a:pathLst>
            </a:cu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18" name="Freeform 97">
              <a:extLst>
                <a:ext uri="{FF2B5EF4-FFF2-40B4-BE49-F238E27FC236}">
                  <a16:creationId xmlns:a16="http://schemas.microsoft.com/office/drawing/2014/main" id="{45000D9E-4AD7-5A4F-8E99-302F388C833B}"/>
                </a:ext>
                <a:ext uri="{C183D7F6-B498-43B3-948B-1728B52AA6E4}">
                  <adec:decorative xmlns:adec="http://schemas.microsoft.com/office/drawing/2017/decorative" val="1"/>
                </a:ext>
              </a:extLst>
            </p:cNvPr>
            <p:cNvSpPr/>
            <p:nvPr>
              <p:extLst>
                <p:ext uri="{386F3935-93C4-4BCD-93E2-E3B085C9AB24}">
                  <p16:designElem xmlns:p16="http://schemas.microsoft.com/office/powerpoint/2015/main" val="1"/>
                </p:ext>
              </p:extLst>
            </p:nvPr>
          </p:nvSpPr>
          <p:spPr>
            <a:xfrm>
              <a:off x="11653180" y="0"/>
              <a:ext cx="538821" cy="562898"/>
            </a:xfrm>
            <a:custGeom>
              <a:avLst/>
              <a:gdLst>
                <a:gd name="connsiteX0" fmla="*/ 21 w 538821"/>
                <a:gd name="connsiteY0" fmla="*/ 0 h 562898"/>
                <a:gd name="connsiteX1" fmla="*/ 538821 w 538821"/>
                <a:gd name="connsiteY1" fmla="*/ 0 h 562898"/>
                <a:gd name="connsiteX2" fmla="*/ 538821 w 538821"/>
                <a:gd name="connsiteY2" fmla="*/ 562898 h 562898"/>
                <a:gd name="connsiteX3" fmla="*/ 451422 w 538821"/>
                <a:gd name="connsiteY3" fmla="*/ 554087 h 562898"/>
                <a:gd name="connsiteX4" fmla="*/ 0 w 538821"/>
                <a:gd name="connsiteY4" fmla="*/ 211 h 562898"/>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538821" h="562898">
                  <a:moveTo>
                    <a:pt x="21" y="0"/>
                  </a:moveTo>
                  <a:lnTo>
                    <a:pt x="538821" y="0"/>
                  </a:lnTo>
                  <a:lnTo>
                    <a:pt x="538821" y="562898"/>
                  </a:lnTo>
                  <a:lnTo>
                    <a:pt x="451422" y="554087"/>
                  </a:lnTo>
                  <a:cubicBezTo>
                    <a:pt x="193796" y="501369"/>
                    <a:pt x="0" y="273422"/>
                    <a:pt x="0" y="211"/>
                  </a:cubicBezTo>
                  <a:close/>
                </a:path>
              </a:pathLst>
            </a:cu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2" name="Title 1">
            <a:extLst>
              <a:ext uri="{FF2B5EF4-FFF2-40B4-BE49-F238E27FC236}">
                <a16:creationId xmlns:a16="http://schemas.microsoft.com/office/drawing/2014/main" id="{70F60619-176C-35B1-5B72-E2CD03F9FCC6}"/>
              </a:ext>
            </a:extLst>
          </p:cNvPr>
          <p:cNvSpPr>
            <a:spLocks noGrp="1"/>
          </p:cNvSpPr>
          <p:nvPr>
            <p:ph type="ctrTitle"/>
          </p:nvPr>
        </p:nvSpPr>
        <p:spPr>
          <a:xfrm>
            <a:off x="4739751" y="768334"/>
            <a:ext cx="6479629" cy="2866405"/>
          </a:xfrm>
        </p:spPr>
        <p:txBody>
          <a:bodyPr>
            <a:normAutofit/>
          </a:bodyPr>
          <a:lstStyle/>
          <a:p>
            <a:pPr algn="ctr"/>
            <a:r>
              <a:rPr lang="en-US" sz="7200" b="1" dirty="0"/>
              <a:t>ADA IRL? </a:t>
            </a:r>
            <a:br>
              <a:rPr lang="en-US" sz="7200" b="1" dirty="0"/>
            </a:br>
            <a:br>
              <a:rPr lang="en-US" sz="2700" b="1" dirty="0"/>
            </a:br>
            <a:r>
              <a:rPr lang="en-US" sz="7200" b="1" dirty="0"/>
              <a:t>NP!</a:t>
            </a:r>
          </a:p>
        </p:txBody>
      </p:sp>
      <p:sp>
        <p:nvSpPr>
          <p:cNvPr id="3" name="Subtitle 2">
            <a:extLst>
              <a:ext uri="{FF2B5EF4-FFF2-40B4-BE49-F238E27FC236}">
                <a16:creationId xmlns:a16="http://schemas.microsoft.com/office/drawing/2014/main" id="{2AC73635-4B2A-B0C3-6A31-7BCB794C7452}"/>
              </a:ext>
            </a:extLst>
          </p:cNvPr>
          <p:cNvSpPr>
            <a:spLocks noGrp="1"/>
          </p:cNvSpPr>
          <p:nvPr>
            <p:ph type="subTitle" idx="1"/>
          </p:nvPr>
        </p:nvSpPr>
        <p:spPr>
          <a:xfrm>
            <a:off x="4293685" y="4235280"/>
            <a:ext cx="7777999" cy="625644"/>
          </a:xfrm>
        </p:spPr>
        <p:txBody>
          <a:bodyPr>
            <a:noAutofit/>
          </a:bodyPr>
          <a:lstStyle/>
          <a:p>
            <a:r>
              <a:rPr lang="en-US" sz="2400" b="1" dirty="0">
                <a:effectLst/>
                <a:latin typeface="Arial" panose="020B0604020202020204" pitchFamily="34" charset="0"/>
                <a:ea typeface="Calibri" panose="020F0502020204030204" pitchFamily="34" charset="0"/>
              </a:rPr>
              <a:t>Faculty’s Role in ADA Compliance in a Digital World</a:t>
            </a:r>
            <a:endParaRPr lang="en-US" sz="2400" dirty="0"/>
          </a:p>
        </p:txBody>
      </p:sp>
      <p:pic>
        <p:nvPicPr>
          <p:cNvPr id="4" name="Picture 3" descr="A group of brightly colored overlapping lines and dots&#10;">
            <a:extLst>
              <a:ext uri="{FF2B5EF4-FFF2-40B4-BE49-F238E27FC236}">
                <a16:creationId xmlns:a16="http://schemas.microsoft.com/office/drawing/2014/main" id="{02658BF3-B7C4-7BCC-2DA3-02E9F2D3B665}"/>
              </a:ext>
            </a:extLst>
          </p:cNvPr>
          <p:cNvPicPr>
            <a:picLocks noChangeAspect="1"/>
          </p:cNvPicPr>
          <p:nvPr/>
        </p:nvPicPr>
        <p:blipFill rotWithShape="1">
          <a:blip r:embed="rId2"/>
          <a:srcRect l="52868" r="4230" b="-1"/>
          <a:stretch/>
        </p:blipFill>
        <p:spPr>
          <a:xfrm>
            <a:off x="20" y="1"/>
            <a:ext cx="4173349" cy="6857999"/>
          </a:xfrm>
          <a:prstGeom prst="rect">
            <a:avLst/>
          </a:prstGeom>
        </p:spPr>
      </p:pic>
      <p:cxnSp>
        <p:nvCxnSpPr>
          <p:cNvPr id="20" name="Straight Connector 19">
            <a:extLst>
              <a:ext uri="{FF2B5EF4-FFF2-40B4-BE49-F238E27FC236}">
                <a16:creationId xmlns:a16="http://schemas.microsoft.com/office/drawing/2014/main" id="{EEA70831-9A8D-3B4D-8EA5-EE32F93E94E9}"/>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4739752" y="6087110"/>
            <a:ext cx="6883742" cy="0"/>
          </a:xfrm>
          <a:prstGeom prst="line">
            <a:avLst/>
          </a:prstGeom>
          <a:ln w="12700">
            <a:solidFill>
              <a:schemeClr val="bg1">
                <a:lumMod val="65000"/>
              </a:schemeClr>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414633081"/>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C9757-5F79-0B90-3766-36DDCBDF9E0E}"/>
              </a:ext>
            </a:extLst>
          </p:cNvPr>
          <p:cNvSpPr>
            <a:spLocks noGrp="1"/>
          </p:cNvSpPr>
          <p:nvPr>
            <p:ph type="title"/>
          </p:nvPr>
        </p:nvSpPr>
        <p:spPr>
          <a:xfrm>
            <a:off x="565150" y="768351"/>
            <a:ext cx="6422059" cy="1834196"/>
          </a:xfrm>
        </p:spPr>
        <p:txBody>
          <a:bodyPr>
            <a:normAutofit/>
          </a:bodyPr>
          <a:lstStyle/>
          <a:p>
            <a:r>
              <a:rPr lang="en-US" sz="3200" dirty="0"/>
              <a:t>Faculty Accessibility Responsibility &amp; Resources</a:t>
            </a:r>
          </a:p>
        </p:txBody>
      </p:sp>
      <p:sp>
        <p:nvSpPr>
          <p:cNvPr id="3" name="Content Placeholder 2">
            <a:extLst>
              <a:ext uri="{FF2B5EF4-FFF2-40B4-BE49-F238E27FC236}">
                <a16:creationId xmlns:a16="http://schemas.microsoft.com/office/drawing/2014/main" id="{23467D32-934E-EAC5-4446-A92DC80F4103}"/>
              </a:ext>
            </a:extLst>
          </p:cNvPr>
          <p:cNvSpPr>
            <a:spLocks noGrp="1"/>
          </p:cNvSpPr>
          <p:nvPr>
            <p:ph type="body" idx="1"/>
          </p:nvPr>
        </p:nvSpPr>
        <p:spPr/>
        <p:txBody>
          <a:bodyPr>
            <a:normAutofit/>
          </a:bodyPr>
          <a:lstStyle/>
          <a:p>
            <a:r>
              <a:rPr lang="en-US" u="sng" dirty="0">
                <a:solidFill>
                  <a:schemeClr val="tx1"/>
                </a:solidFill>
              </a:rPr>
              <a:t>Selector Responsibility </a:t>
            </a:r>
            <a:r>
              <a:rPr lang="en-US" dirty="0">
                <a:solidFill>
                  <a:schemeClr val="tx1"/>
                </a:solidFill>
              </a:rPr>
              <a:t>– </a:t>
            </a:r>
          </a:p>
          <a:p>
            <a:r>
              <a:rPr lang="en-US" dirty="0">
                <a:solidFill>
                  <a:schemeClr val="tx1"/>
                </a:solidFill>
              </a:rPr>
              <a:t>Ensure technology &amp; content are accessible</a:t>
            </a:r>
          </a:p>
        </p:txBody>
      </p:sp>
    </p:spTree>
    <p:extLst>
      <p:ext uri="{BB962C8B-B14F-4D97-AF65-F5344CB8AC3E}">
        <p14:creationId xmlns:p14="http://schemas.microsoft.com/office/powerpoint/2010/main" val="170871741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56D07F6-DF7F-CADE-3986-314DBDD35CB9}"/>
              </a:ext>
            </a:extLst>
          </p:cNvPr>
          <p:cNvSpPr>
            <a:spLocks noGrp="1"/>
          </p:cNvSpPr>
          <p:nvPr>
            <p:ph type="title"/>
          </p:nvPr>
        </p:nvSpPr>
        <p:spPr>
          <a:xfrm>
            <a:off x="565150" y="578551"/>
            <a:ext cx="6070781" cy="803775"/>
          </a:xfrm>
        </p:spPr>
        <p:txBody>
          <a:bodyPr>
            <a:normAutofit fontScale="90000"/>
          </a:bodyPr>
          <a:lstStyle/>
          <a:p>
            <a:r>
              <a:rPr lang="en-US" dirty="0"/>
              <a:t>Selector Resources</a:t>
            </a:r>
          </a:p>
        </p:txBody>
      </p:sp>
      <p:sp>
        <p:nvSpPr>
          <p:cNvPr id="3" name="Text Placeholder 2">
            <a:extLst>
              <a:ext uri="{FF2B5EF4-FFF2-40B4-BE49-F238E27FC236}">
                <a16:creationId xmlns:a16="http://schemas.microsoft.com/office/drawing/2014/main" id="{C284122F-513C-5852-2930-3A030D0494D8}"/>
              </a:ext>
            </a:extLst>
          </p:cNvPr>
          <p:cNvSpPr>
            <a:spLocks noGrp="1"/>
          </p:cNvSpPr>
          <p:nvPr>
            <p:ph type="body" idx="1"/>
          </p:nvPr>
        </p:nvSpPr>
        <p:spPr>
          <a:xfrm>
            <a:off x="565149" y="3025302"/>
            <a:ext cx="8739271" cy="2852259"/>
          </a:xfrm>
        </p:spPr>
        <p:txBody>
          <a:bodyPr>
            <a:noAutofit/>
          </a:bodyPr>
          <a:lstStyle/>
          <a:p>
            <a:pPr marL="227013" lvl="1" indent="-227013">
              <a:buFont typeface="Arial" panose="020B0604020202020204" pitchFamily="34" charset="0"/>
              <a:buChar char="•"/>
            </a:pPr>
            <a:r>
              <a:rPr lang="en-US" sz="2400" dirty="0">
                <a:solidFill>
                  <a:schemeClr val="tx1"/>
                </a:solidFill>
              </a:rPr>
              <a:t>Policy requiring selection of accessible technology (including digital materials) – making faculty responsible</a:t>
            </a:r>
          </a:p>
          <a:p>
            <a:pPr marL="227013" lvl="1" indent="-227013">
              <a:buFont typeface="Arial" panose="020B0604020202020204" pitchFamily="34" charset="0"/>
              <a:buChar char="•"/>
            </a:pPr>
            <a:r>
              <a:rPr lang="en-US" sz="2400" dirty="0">
                <a:solidFill>
                  <a:schemeClr val="tx1"/>
                </a:solidFill>
              </a:rPr>
              <a:t>University policy on procurement of accessible technology</a:t>
            </a:r>
          </a:p>
          <a:p>
            <a:pPr marL="687388" lvl="3" indent="-230188">
              <a:buFont typeface="Arial" panose="020B0604020202020204" pitchFamily="34" charset="0"/>
              <a:buChar char="•"/>
            </a:pPr>
            <a:r>
              <a:rPr lang="en-US" sz="2000" dirty="0">
                <a:solidFill>
                  <a:schemeClr val="tx1"/>
                </a:solidFill>
              </a:rPr>
              <a:t>Must include free and click-to-agree technology</a:t>
            </a:r>
          </a:p>
          <a:p>
            <a:pPr marL="687388" lvl="3" indent="-230188">
              <a:buFont typeface="Arial" panose="020B0604020202020204" pitchFamily="34" charset="0"/>
              <a:buChar char="•"/>
            </a:pPr>
            <a:r>
              <a:rPr lang="en-US" sz="2000" dirty="0">
                <a:solidFill>
                  <a:schemeClr val="tx1"/>
                </a:solidFill>
              </a:rPr>
              <a:t>Must define accessibility (WCAG 2.0/2.1 Level A &amp; AA)</a:t>
            </a:r>
          </a:p>
          <a:p>
            <a:pPr marL="687388" lvl="3" indent="-230188">
              <a:buFont typeface="Arial" panose="020B0604020202020204" pitchFamily="34" charset="0"/>
              <a:buChar char="•"/>
            </a:pPr>
            <a:r>
              <a:rPr lang="en-US" sz="2000" dirty="0">
                <a:solidFill>
                  <a:schemeClr val="tx1"/>
                </a:solidFill>
              </a:rPr>
              <a:t>Accommodation is not an acceptable alternative</a:t>
            </a:r>
          </a:p>
        </p:txBody>
      </p:sp>
    </p:spTree>
    <p:extLst>
      <p:ext uri="{BB962C8B-B14F-4D97-AF65-F5344CB8AC3E}">
        <p14:creationId xmlns:p14="http://schemas.microsoft.com/office/powerpoint/2010/main" val="144989638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CAEAF0B-1308-96A1-F140-A56A1811FE46}"/>
              </a:ext>
            </a:extLst>
          </p:cNvPr>
          <p:cNvSpPr>
            <a:spLocks noGrp="1"/>
          </p:cNvSpPr>
          <p:nvPr>
            <p:ph type="title"/>
          </p:nvPr>
        </p:nvSpPr>
        <p:spPr>
          <a:xfrm>
            <a:off x="565150" y="223602"/>
            <a:ext cx="6302578" cy="1128543"/>
          </a:xfrm>
        </p:spPr>
        <p:txBody>
          <a:bodyPr/>
          <a:lstStyle/>
          <a:p>
            <a:r>
              <a:rPr lang="en-US" dirty="0"/>
              <a:t>Selector Resources</a:t>
            </a:r>
          </a:p>
        </p:txBody>
      </p:sp>
      <p:sp>
        <p:nvSpPr>
          <p:cNvPr id="3" name="Text Placeholder 2">
            <a:extLst>
              <a:ext uri="{FF2B5EF4-FFF2-40B4-BE49-F238E27FC236}">
                <a16:creationId xmlns:a16="http://schemas.microsoft.com/office/drawing/2014/main" id="{190FB1E9-1C4C-4E2C-6C4F-FABB114916E7}"/>
              </a:ext>
            </a:extLst>
          </p:cNvPr>
          <p:cNvSpPr>
            <a:spLocks noGrp="1"/>
          </p:cNvSpPr>
          <p:nvPr>
            <p:ph type="body" idx="1"/>
          </p:nvPr>
        </p:nvSpPr>
        <p:spPr>
          <a:xfrm>
            <a:off x="565150" y="2344366"/>
            <a:ext cx="7751999" cy="3411275"/>
          </a:xfrm>
        </p:spPr>
        <p:txBody>
          <a:bodyPr>
            <a:normAutofit/>
          </a:bodyPr>
          <a:lstStyle/>
          <a:p>
            <a:pPr marL="227013" lvl="2" indent="-227013">
              <a:buFont typeface="Arial" panose="020B0604020202020204" pitchFamily="34" charset="0"/>
              <a:buChar char="•"/>
            </a:pPr>
            <a:r>
              <a:rPr lang="en-US" sz="2400" dirty="0">
                <a:solidFill>
                  <a:schemeClr val="tx1"/>
                </a:solidFill>
              </a:rPr>
              <a:t>Contract language </a:t>
            </a:r>
          </a:p>
          <a:p>
            <a:pPr marL="687388" lvl="3" indent="-230188">
              <a:buFont typeface="Arial" panose="020B0604020202020204" pitchFamily="34" charset="0"/>
              <a:buChar char="•"/>
            </a:pPr>
            <a:r>
              <a:rPr lang="en-US" sz="2000" dirty="0">
                <a:solidFill>
                  <a:schemeClr val="tx1"/>
                </a:solidFill>
              </a:rPr>
              <a:t>Standard (WCAG 2.0/2.1 A &amp; AA)</a:t>
            </a:r>
          </a:p>
          <a:p>
            <a:pPr marL="687388" lvl="3" indent="-230188">
              <a:buFont typeface="Arial" panose="020B0604020202020204" pitchFamily="34" charset="0"/>
              <a:buChar char="•"/>
            </a:pPr>
            <a:r>
              <a:rPr lang="en-US" sz="2000" dirty="0">
                <a:solidFill>
                  <a:schemeClr val="tx1"/>
                </a:solidFill>
              </a:rPr>
              <a:t>Standard for what vendors must provide to demonstrate accessibility (VPAT, certification, test results, opportunity to test)</a:t>
            </a:r>
          </a:p>
          <a:p>
            <a:pPr marL="687388" lvl="3" indent="-230188">
              <a:buFont typeface="Arial" panose="020B0604020202020204" pitchFamily="34" charset="0"/>
              <a:buChar char="•"/>
            </a:pPr>
            <a:r>
              <a:rPr lang="en-US" sz="2000" dirty="0">
                <a:solidFill>
                  <a:schemeClr val="tx1"/>
                </a:solidFill>
              </a:rPr>
              <a:t>If accessible technology unavailable, require ongoing improvement</a:t>
            </a:r>
          </a:p>
          <a:p>
            <a:pPr marL="687388" lvl="3" indent="-230188">
              <a:buFont typeface="Arial" panose="020B0604020202020204" pitchFamily="34" charset="0"/>
              <a:buChar char="•"/>
            </a:pPr>
            <a:r>
              <a:rPr lang="en-US" sz="2000" dirty="0">
                <a:solidFill>
                  <a:schemeClr val="tx1"/>
                </a:solidFill>
              </a:rPr>
              <a:t>Accountability/indemnification</a:t>
            </a:r>
          </a:p>
          <a:p>
            <a:endParaRPr lang="en-US" dirty="0"/>
          </a:p>
        </p:txBody>
      </p:sp>
    </p:spTree>
    <p:extLst>
      <p:ext uri="{BB962C8B-B14F-4D97-AF65-F5344CB8AC3E}">
        <p14:creationId xmlns:p14="http://schemas.microsoft.com/office/powerpoint/2010/main" val="192895432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76A4E7D-0839-D3C7-694E-6C0127F63250}"/>
              </a:ext>
            </a:extLst>
          </p:cNvPr>
          <p:cNvSpPr>
            <a:spLocks noGrp="1"/>
          </p:cNvSpPr>
          <p:nvPr>
            <p:ph type="title"/>
          </p:nvPr>
        </p:nvSpPr>
        <p:spPr>
          <a:xfrm>
            <a:off x="565150" y="770890"/>
            <a:ext cx="7335835" cy="875030"/>
          </a:xfrm>
        </p:spPr>
        <p:txBody>
          <a:bodyPr>
            <a:normAutofit/>
          </a:bodyPr>
          <a:lstStyle/>
          <a:p>
            <a:r>
              <a:rPr lang="en-US" sz="4800" dirty="0"/>
              <a:t>Selector Resources</a:t>
            </a:r>
          </a:p>
        </p:txBody>
      </p:sp>
      <p:sp>
        <p:nvSpPr>
          <p:cNvPr id="3" name="Content Placeholder 2">
            <a:extLst>
              <a:ext uri="{FF2B5EF4-FFF2-40B4-BE49-F238E27FC236}">
                <a16:creationId xmlns:a16="http://schemas.microsoft.com/office/drawing/2014/main" id="{5BC0AB92-6A2A-E402-A869-8556418D14F8}"/>
              </a:ext>
            </a:extLst>
          </p:cNvPr>
          <p:cNvSpPr>
            <a:spLocks noGrp="1"/>
          </p:cNvSpPr>
          <p:nvPr>
            <p:ph idx="1"/>
          </p:nvPr>
        </p:nvSpPr>
        <p:spPr>
          <a:xfrm>
            <a:off x="565151" y="1887166"/>
            <a:ext cx="8705309" cy="4066162"/>
          </a:xfrm>
        </p:spPr>
        <p:txBody>
          <a:bodyPr>
            <a:noAutofit/>
          </a:bodyPr>
          <a:lstStyle/>
          <a:p>
            <a:pPr marL="228600" lvl="1"/>
            <a:r>
              <a:rPr lang="en-US" sz="2400" dirty="0"/>
              <a:t>Accessibility experts to assess vendor statements and test accessibility</a:t>
            </a:r>
          </a:p>
          <a:p>
            <a:pPr marL="685800" lvl="2"/>
            <a:r>
              <a:rPr lang="en-US" sz="2000" dirty="0"/>
              <a:t>Process and timelines for faculty submission of proposed tech for testing in advance</a:t>
            </a:r>
          </a:p>
          <a:p>
            <a:pPr marL="228600" lvl="1"/>
            <a:r>
              <a:rPr lang="en-US" sz="2400" dirty="0"/>
              <a:t>Process for approving exceptions and alternative means of access</a:t>
            </a:r>
          </a:p>
          <a:p>
            <a:pPr marL="687388" lvl="2"/>
            <a:r>
              <a:rPr lang="en-US" sz="2000" dirty="0"/>
              <a:t>Only when undue burden, fundamental alteration or unavailability</a:t>
            </a:r>
          </a:p>
          <a:p>
            <a:pPr marL="687388" lvl="2"/>
            <a:r>
              <a:rPr lang="en-US" sz="2000" dirty="0"/>
              <a:t>Documentation</a:t>
            </a:r>
          </a:p>
          <a:p>
            <a:pPr marL="687388" lvl="2"/>
            <a:r>
              <a:rPr lang="en-US" sz="2000" dirty="0"/>
              <a:t>Advance development of equally affective alternative means of access</a:t>
            </a:r>
          </a:p>
        </p:txBody>
      </p:sp>
    </p:spTree>
    <p:extLst>
      <p:ext uri="{BB962C8B-B14F-4D97-AF65-F5344CB8AC3E}">
        <p14:creationId xmlns:p14="http://schemas.microsoft.com/office/powerpoint/2010/main" val="181670616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AAC00B-5BC5-DBB0-57BC-AAA86EDB7AFE}"/>
              </a:ext>
            </a:extLst>
          </p:cNvPr>
          <p:cNvSpPr>
            <a:spLocks noGrp="1"/>
          </p:cNvSpPr>
          <p:nvPr>
            <p:ph type="title"/>
          </p:nvPr>
        </p:nvSpPr>
        <p:spPr/>
        <p:txBody>
          <a:bodyPr>
            <a:normAutofit/>
          </a:bodyPr>
          <a:lstStyle/>
          <a:p>
            <a:r>
              <a:rPr lang="en-US" sz="4800" dirty="0"/>
              <a:t>Selector Resources</a:t>
            </a:r>
          </a:p>
        </p:txBody>
      </p:sp>
      <p:sp>
        <p:nvSpPr>
          <p:cNvPr id="3" name="Content Placeholder 2">
            <a:extLst>
              <a:ext uri="{FF2B5EF4-FFF2-40B4-BE49-F238E27FC236}">
                <a16:creationId xmlns:a16="http://schemas.microsoft.com/office/drawing/2014/main" id="{67B4868B-55AE-05B2-24AD-F1A9972A959F}"/>
              </a:ext>
            </a:extLst>
          </p:cNvPr>
          <p:cNvSpPr>
            <a:spLocks noGrp="1"/>
          </p:cNvSpPr>
          <p:nvPr>
            <p:ph idx="1"/>
          </p:nvPr>
        </p:nvSpPr>
        <p:spPr>
          <a:xfrm>
            <a:off x="565150" y="2324911"/>
            <a:ext cx="7335835" cy="3436317"/>
          </a:xfrm>
        </p:spPr>
        <p:txBody>
          <a:bodyPr>
            <a:normAutofit fontScale="92500" lnSpcReduction="20000"/>
          </a:bodyPr>
          <a:lstStyle/>
          <a:p>
            <a:pPr marL="228600" lvl="1"/>
            <a:r>
              <a:rPr lang="en-US" sz="2600" dirty="0"/>
              <a:t>List of approved accessible technologies and vendors</a:t>
            </a:r>
          </a:p>
          <a:p>
            <a:pPr marL="228600" lvl="1"/>
            <a:r>
              <a:rPr lang="en-US" sz="2600" dirty="0"/>
              <a:t>Funding if accessible tech is more expensive than inaccessible</a:t>
            </a:r>
          </a:p>
          <a:p>
            <a:pPr marL="228600" lvl="1"/>
            <a:r>
              <a:rPr lang="en-US" sz="2600" dirty="0"/>
              <a:t>Training on what accessibility means and why it is important</a:t>
            </a:r>
          </a:p>
          <a:p>
            <a:pPr marL="228600" lvl="1"/>
            <a:r>
              <a:rPr lang="en-US" sz="2600" dirty="0"/>
              <a:t>Process for faculty certification of accessibility</a:t>
            </a:r>
          </a:p>
          <a:p>
            <a:pPr marL="228600" lvl="1"/>
            <a:r>
              <a:rPr lang="en-US" sz="2600" dirty="0"/>
              <a:t>Periodic accessibility audits and accountability</a:t>
            </a:r>
          </a:p>
          <a:p>
            <a:pPr marL="228600" lvl="1"/>
            <a:r>
              <a:rPr lang="en-US" sz="2600" dirty="0"/>
              <a:t>Feedback mechanism</a:t>
            </a:r>
          </a:p>
          <a:p>
            <a:pPr marL="0" indent="0">
              <a:buNone/>
            </a:pPr>
            <a:endParaRPr lang="en-US" dirty="0"/>
          </a:p>
        </p:txBody>
      </p:sp>
    </p:spTree>
    <p:extLst>
      <p:ext uri="{BB962C8B-B14F-4D97-AF65-F5344CB8AC3E}">
        <p14:creationId xmlns:p14="http://schemas.microsoft.com/office/powerpoint/2010/main" val="24141385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4EA39A-32E9-59E2-2E1E-7E1D0EDEE461}"/>
              </a:ext>
            </a:extLst>
          </p:cNvPr>
          <p:cNvSpPr>
            <a:spLocks noGrp="1"/>
          </p:cNvSpPr>
          <p:nvPr>
            <p:ph type="title"/>
          </p:nvPr>
        </p:nvSpPr>
        <p:spPr/>
        <p:txBody>
          <a:bodyPr>
            <a:normAutofit fontScale="90000"/>
          </a:bodyPr>
          <a:lstStyle/>
          <a:p>
            <a:r>
              <a:rPr lang="en-US" sz="4000" dirty="0"/>
              <a:t>Faculty Accessibility Responsibility &amp; Resources</a:t>
            </a:r>
            <a:endParaRPr lang="en-US" dirty="0"/>
          </a:p>
        </p:txBody>
      </p:sp>
      <p:sp>
        <p:nvSpPr>
          <p:cNvPr id="3" name="Content Placeholder 2">
            <a:extLst>
              <a:ext uri="{FF2B5EF4-FFF2-40B4-BE49-F238E27FC236}">
                <a16:creationId xmlns:a16="http://schemas.microsoft.com/office/drawing/2014/main" id="{3AB83AFD-8674-8ACE-56B7-BEC313FF922D}"/>
              </a:ext>
            </a:extLst>
          </p:cNvPr>
          <p:cNvSpPr>
            <a:spLocks noGrp="1"/>
          </p:cNvSpPr>
          <p:nvPr>
            <p:ph idx="1"/>
          </p:nvPr>
        </p:nvSpPr>
        <p:spPr>
          <a:xfrm>
            <a:off x="565150" y="4492244"/>
            <a:ext cx="9292953" cy="1268984"/>
          </a:xfrm>
        </p:spPr>
        <p:txBody>
          <a:bodyPr>
            <a:normAutofit/>
          </a:bodyPr>
          <a:lstStyle/>
          <a:p>
            <a:pPr marL="0" indent="0">
              <a:buNone/>
            </a:pPr>
            <a:r>
              <a:rPr lang="en-US" u="sng" dirty="0"/>
              <a:t>Creator Responsibility </a:t>
            </a:r>
            <a:r>
              <a:rPr lang="en-US" dirty="0"/>
              <a:t>– </a:t>
            </a:r>
          </a:p>
          <a:p>
            <a:pPr marL="0" indent="0">
              <a:buNone/>
            </a:pPr>
            <a:r>
              <a:rPr lang="en-US" dirty="0"/>
              <a:t>Make the technology &amp; content accessible</a:t>
            </a:r>
          </a:p>
        </p:txBody>
      </p:sp>
    </p:spTree>
    <p:extLst>
      <p:ext uri="{BB962C8B-B14F-4D97-AF65-F5344CB8AC3E}">
        <p14:creationId xmlns:p14="http://schemas.microsoft.com/office/powerpoint/2010/main" val="5033231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316721-08BC-14C1-E4DE-AA5AF953DF98}"/>
              </a:ext>
            </a:extLst>
          </p:cNvPr>
          <p:cNvSpPr>
            <a:spLocks noGrp="1"/>
          </p:cNvSpPr>
          <p:nvPr>
            <p:ph type="title"/>
          </p:nvPr>
        </p:nvSpPr>
        <p:spPr>
          <a:xfrm>
            <a:off x="565150" y="514216"/>
            <a:ext cx="7335835" cy="881447"/>
          </a:xfrm>
        </p:spPr>
        <p:txBody>
          <a:bodyPr>
            <a:normAutofit/>
          </a:bodyPr>
          <a:lstStyle/>
          <a:p>
            <a:r>
              <a:rPr lang="en-US" sz="4800" dirty="0"/>
              <a:t>Creator Resources</a:t>
            </a:r>
          </a:p>
        </p:txBody>
      </p:sp>
      <p:sp>
        <p:nvSpPr>
          <p:cNvPr id="3" name="Content Placeholder 2">
            <a:extLst>
              <a:ext uri="{FF2B5EF4-FFF2-40B4-BE49-F238E27FC236}">
                <a16:creationId xmlns:a16="http://schemas.microsoft.com/office/drawing/2014/main" id="{6B9B3ED3-E5FF-326C-BBA4-FDCE516C9CDA}"/>
              </a:ext>
            </a:extLst>
          </p:cNvPr>
          <p:cNvSpPr>
            <a:spLocks noGrp="1"/>
          </p:cNvSpPr>
          <p:nvPr>
            <p:ph idx="1"/>
          </p:nvPr>
        </p:nvSpPr>
        <p:spPr>
          <a:xfrm>
            <a:off x="565148" y="2062264"/>
            <a:ext cx="10125549" cy="3889356"/>
          </a:xfrm>
        </p:spPr>
        <p:txBody>
          <a:bodyPr>
            <a:normAutofit/>
          </a:bodyPr>
          <a:lstStyle/>
          <a:p>
            <a:r>
              <a:rPr lang="en-US" dirty="0"/>
              <a:t>Policy requiring creation of accessible technology and content (and making faculty responsible)</a:t>
            </a:r>
          </a:p>
          <a:p>
            <a:pPr lvl="1"/>
            <a:r>
              <a:rPr lang="en-US" dirty="0"/>
              <a:t>Advance submission and approval of technology/ content for testing and setting timelines</a:t>
            </a:r>
          </a:p>
          <a:p>
            <a:pPr lvl="1"/>
            <a:r>
              <a:rPr lang="en-US" dirty="0"/>
              <a:t>Faculty certification of accessibility if not tested</a:t>
            </a:r>
          </a:p>
          <a:p>
            <a:pPr marL="228600" lvl="1"/>
            <a:r>
              <a:rPr lang="en-US" sz="2400" dirty="0"/>
              <a:t>Process for approving exceptions and alternative means of access</a:t>
            </a:r>
          </a:p>
          <a:p>
            <a:pPr marL="687388" lvl="2"/>
            <a:r>
              <a:rPr lang="en-US" sz="2000" dirty="0"/>
              <a:t>Only when undue burden or fundamental alteration</a:t>
            </a:r>
          </a:p>
          <a:p>
            <a:pPr marL="687388" lvl="2"/>
            <a:r>
              <a:rPr lang="en-US" sz="2000" dirty="0"/>
              <a:t>Documentation</a:t>
            </a:r>
          </a:p>
          <a:p>
            <a:pPr marL="687388" lvl="2"/>
            <a:r>
              <a:rPr lang="en-US" sz="2000" dirty="0"/>
              <a:t>Advance development of equally affective alternative means of access</a:t>
            </a:r>
            <a:endParaRPr lang="en-US" dirty="0"/>
          </a:p>
        </p:txBody>
      </p:sp>
    </p:spTree>
    <p:extLst>
      <p:ext uri="{BB962C8B-B14F-4D97-AF65-F5344CB8AC3E}">
        <p14:creationId xmlns:p14="http://schemas.microsoft.com/office/powerpoint/2010/main" val="286880657"/>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9572FFA-9435-F2F8-8266-13EAD4AA0E85}"/>
              </a:ext>
            </a:extLst>
          </p:cNvPr>
          <p:cNvSpPr>
            <a:spLocks noGrp="1"/>
          </p:cNvSpPr>
          <p:nvPr>
            <p:ph type="title"/>
          </p:nvPr>
        </p:nvSpPr>
        <p:spPr>
          <a:xfrm>
            <a:off x="565150" y="770890"/>
            <a:ext cx="7335835" cy="945615"/>
          </a:xfrm>
        </p:spPr>
        <p:txBody>
          <a:bodyPr>
            <a:normAutofit/>
          </a:bodyPr>
          <a:lstStyle/>
          <a:p>
            <a:r>
              <a:rPr lang="en-US" sz="4800" dirty="0"/>
              <a:t>Creator Resources</a:t>
            </a:r>
          </a:p>
        </p:txBody>
      </p:sp>
      <p:sp>
        <p:nvSpPr>
          <p:cNvPr id="3" name="Content Placeholder 2">
            <a:extLst>
              <a:ext uri="{FF2B5EF4-FFF2-40B4-BE49-F238E27FC236}">
                <a16:creationId xmlns:a16="http://schemas.microsoft.com/office/drawing/2014/main" id="{6272927F-B016-91DC-9DD9-F9E15ECA5053}"/>
              </a:ext>
            </a:extLst>
          </p:cNvPr>
          <p:cNvSpPr>
            <a:spLocks noGrp="1"/>
          </p:cNvSpPr>
          <p:nvPr>
            <p:ph idx="1"/>
          </p:nvPr>
        </p:nvSpPr>
        <p:spPr>
          <a:xfrm>
            <a:off x="565150" y="1716505"/>
            <a:ext cx="7878459" cy="4170948"/>
          </a:xfrm>
        </p:spPr>
        <p:txBody>
          <a:bodyPr>
            <a:normAutofit lnSpcReduction="10000"/>
          </a:bodyPr>
          <a:lstStyle/>
          <a:p>
            <a:r>
              <a:rPr lang="en-US" sz="2600" dirty="0"/>
              <a:t>Training</a:t>
            </a:r>
          </a:p>
          <a:p>
            <a:pPr lvl="1"/>
            <a:r>
              <a:rPr lang="en-US" sz="2200" dirty="0"/>
              <a:t>What accessibility means</a:t>
            </a:r>
          </a:p>
          <a:p>
            <a:pPr lvl="2"/>
            <a:r>
              <a:rPr lang="en-US" sz="1900" dirty="0"/>
              <a:t>And what it is not (e.g., scanned PDFs; automated captions)</a:t>
            </a:r>
          </a:p>
          <a:p>
            <a:pPr lvl="1"/>
            <a:r>
              <a:rPr lang="en-US" sz="2200" dirty="0"/>
              <a:t>How to achieve it</a:t>
            </a:r>
          </a:p>
          <a:p>
            <a:pPr lvl="2"/>
            <a:r>
              <a:rPr lang="en-US" sz="1900" dirty="0"/>
              <a:t>Especially common formats (Word, PDF, video, html, ppt)</a:t>
            </a:r>
          </a:p>
          <a:p>
            <a:pPr lvl="1"/>
            <a:r>
              <a:rPr lang="en-US" sz="2200" dirty="0"/>
              <a:t>How to test it</a:t>
            </a:r>
          </a:p>
          <a:p>
            <a:r>
              <a:rPr lang="en-US" sz="2600" dirty="0"/>
              <a:t>Internal experts</a:t>
            </a:r>
          </a:p>
          <a:p>
            <a:pPr lvl="1"/>
            <a:r>
              <a:rPr lang="en-US" sz="2200" dirty="0"/>
              <a:t>To assist with making tech and content accessible</a:t>
            </a:r>
          </a:p>
          <a:p>
            <a:pPr lvl="1"/>
            <a:r>
              <a:rPr lang="en-US" sz="2200" dirty="0"/>
              <a:t>To test accessibility</a:t>
            </a:r>
          </a:p>
        </p:txBody>
      </p:sp>
    </p:spTree>
    <p:extLst>
      <p:ext uri="{BB962C8B-B14F-4D97-AF65-F5344CB8AC3E}">
        <p14:creationId xmlns:p14="http://schemas.microsoft.com/office/powerpoint/2010/main" val="205559383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B54718-280D-2FE4-0A29-DB37F9718519}"/>
              </a:ext>
            </a:extLst>
          </p:cNvPr>
          <p:cNvSpPr>
            <a:spLocks noGrp="1"/>
          </p:cNvSpPr>
          <p:nvPr>
            <p:ph type="title"/>
          </p:nvPr>
        </p:nvSpPr>
        <p:spPr/>
        <p:txBody>
          <a:bodyPr>
            <a:normAutofit/>
          </a:bodyPr>
          <a:lstStyle/>
          <a:p>
            <a:r>
              <a:rPr lang="en-US" sz="4800" dirty="0"/>
              <a:t>Creator Resources</a:t>
            </a:r>
          </a:p>
        </p:txBody>
      </p:sp>
      <p:sp>
        <p:nvSpPr>
          <p:cNvPr id="3" name="Content Placeholder 2">
            <a:extLst>
              <a:ext uri="{FF2B5EF4-FFF2-40B4-BE49-F238E27FC236}">
                <a16:creationId xmlns:a16="http://schemas.microsoft.com/office/drawing/2014/main" id="{211B8550-2317-D36E-A0AE-02B55FBFE3F0}"/>
              </a:ext>
            </a:extLst>
          </p:cNvPr>
          <p:cNvSpPr>
            <a:spLocks noGrp="1"/>
          </p:cNvSpPr>
          <p:nvPr>
            <p:ph idx="1"/>
          </p:nvPr>
        </p:nvSpPr>
        <p:spPr>
          <a:xfrm>
            <a:off x="565150" y="1945532"/>
            <a:ext cx="7776745" cy="3815696"/>
          </a:xfrm>
        </p:spPr>
        <p:txBody>
          <a:bodyPr>
            <a:normAutofit fontScale="92500" lnSpcReduction="10000"/>
          </a:bodyPr>
          <a:lstStyle/>
          <a:p>
            <a:r>
              <a:rPr lang="en-US" dirty="0"/>
              <a:t>Approved and contracted accessibility service contractors</a:t>
            </a:r>
          </a:p>
          <a:p>
            <a:pPr lvl="1"/>
            <a:r>
              <a:rPr lang="en-US" dirty="0"/>
              <a:t>E.g. captioning provider</a:t>
            </a:r>
          </a:p>
          <a:p>
            <a:pPr lvl="1"/>
            <a:r>
              <a:rPr lang="en-US" dirty="0"/>
              <a:t>PDF remediator</a:t>
            </a:r>
          </a:p>
          <a:p>
            <a:r>
              <a:rPr lang="en-US" dirty="0"/>
              <a:t>Funding</a:t>
            </a:r>
          </a:p>
          <a:p>
            <a:pPr lvl="1"/>
            <a:r>
              <a:rPr lang="en-US" dirty="0"/>
              <a:t>For external accessibility experts or services</a:t>
            </a:r>
          </a:p>
          <a:p>
            <a:r>
              <a:rPr lang="en-US" dirty="0"/>
              <a:t>Accessibility checkpoints before posting on university platforms (web, LMS, social media)</a:t>
            </a:r>
          </a:p>
          <a:p>
            <a:r>
              <a:rPr lang="en-US" dirty="0"/>
              <a:t>Periodic accessibility audits and accountability</a:t>
            </a:r>
          </a:p>
          <a:p>
            <a:r>
              <a:rPr lang="en-US" dirty="0"/>
              <a:t>Feedback mechanism</a:t>
            </a:r>
          </a:p>
          <a:p>
            <a:endParaRPr lang="en-US" dirty="0"/>
          </a:p>
        </p:txBody>
      </p:sp>
    </p:spTree>
    <p:extLst>
      <p:ext uri="{BB962C8B-B14F-4D97-AF65-F5344CB8AC3E}">
        <p14:creationId xmlns:p14="http://schemas.microsoft.com/office/powerpoint/2010/main" val="232394783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60E036-366B-325B-2AEA-A643DC3BD879}"/>
              </a:ext>
            </a:extLst>
          </p:cNvPr>
          <p:cNvSpPr>
            <a:spLocks noGrp="1"/>
          </p:cNvSpPr>
          <p:nvPr>
            <p:ph type="title"/>
          </p:nvPr>
        </p:nvSpPr>
        <p:spPr/>
        <p:txBody>
          <a:bodyPr>
            <a:normAutofit fontScale="90000"/>
          </a:bodyPr>
          <a:lstStyle/>
          <a:p>
            <a:r>
              <a:rPr lang="en-US" sz="4000" dirty="0"/>
              <a:t>Faculty Accessibility Responsibility &amp; Resources</a:t>
            </a:r>
            <a:endParaRPr lang="en-US" dirty="0"/>
          </a:p>
        </p:txBody>
      </p:sp>
      <p:sp>
        <p:nvSpPr>
          <p:cNvPr id="3" name="Content Placeholder 2">
            <a:extLst>
              <a:ext uri="{FF2B5EF4-FFF2-40B4-BE49-F238E27FC236}">
                <a16:creationId xmlns:a16="http://schemas.microsoft.com/office/drawing/2014/main" id="{9170A597-EF70-F6DC-4543-1CB74CA5EAA2}"/>
              </a:ext>
            </a:extLst>
          </p:cNvPr>
          <p:cNvSpPr>
            <a:spLocks noGrp="1"/>
          </p:cNvSpPr>
          <p:nvPr>
            <p:ph idx="1"/>
          </p:nvPr>
        </p:nvSpPr>
        <p:spPr>
          <a:xfrm>
            <a:off x="565149" y="4411578"/>
            <a:ext cx="7335835" cy="1397775"/>
          </a:xfrm>
        </p:spPr>
        <p:txBody>
          <a:bodyPr/>
          <a:lstStyle/>
          <a:p>
            <a:pPr marL="0" indent="0">
              <a:buNone/>
            </a:pPr>
            <a:r>
              <a:rPr lang="en-US" u="sng" dirty="0"/>
              <a:t>User Responsibility </a:t>
            </a:r>
            <a:r>
              <a:rPr lang="en-US" dirty="0"/>
              <a:t>– </a:t>
            </a:r>
          </a:p>
          <a:p>
            <a:pPr marL="0" indent="0">
              <a:buNone/>
            </a:pPr>
            <a:r>
              <a:rPr lang="en-US" dirty="0"/>
              <a:t>Use technology and content in an accessible manner</a:t>
            </a:r>
          </a:p>
          <a:p>
            <a:endParaRPr lang="en-US" dirty="0"/>
          </a:p>
        </p:txBody>
      </p:sp>
    </p:spTree>
    <p:extLst>
      <p:ext uri="{BB962C8B-B14F-4D97-AF65-F5344CB8AC3E}">
        <p14:creationId xmlns:p14="http://schemas.microsoft.com/office/powerpoint/2010/main" val="9279403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0A69142-CD90-7E31-A7C6-74C78AAC0265}"/>
              </a:ext>
            </a:extLst>
          </p:cNvPr>
          <p:cNvSpPr>
            <a:spLocks noGrp="1"/>
          </p:cNvSpPr>
          <p:nvPr>
            <p:ph type="title"/>
          </p:nvPr>
        </p:nvSpPr>
        <p:spPr>
          <a:xfrm>
            <a:off x="565150" y="770890"/>
            <a:ext cx="10560050" cy="644253"/>
          </a:xfrm>
        </p:spPr>
        <p:txBody>
          <a:bodyPr>
            <a:normAutofit fontScale="90000"/>
          </a:bodyPr>
          <a:lstStyle/>
          <a:p>
            <a:r>
              <a:rPr lang="en-US" dirty="0"/>
              <a:t>Legal Obligations – ADA Title II &amp; Section 504</a:t>
            </a:r>
          </a:p>
        </p:txBody>
      </p:sp>
      <p:sp>
        <p:nvSpPr>
          <p:cNvPr id="3" name="Content Placeholder 2">
            <a:extLst>
              <a:ext uri="{FF2B5EF4-FFF2-40B4-BE49-F238E27FC236}">
                <a16:creationId xmlns:a16="http://schemas.microsoft.com/office/drawing/2014/main" id="{1F35B3E0-4CDA-4E1E-9882-BACCB7CE7F17}"/>
              </a:ext>
            </a:extLst>
          </p:cNvPr>
          <p:cNvSpPr>
            <a:spLocks noGrp="1"/>
          </p:cNvSpPr>
          <p:nvPr>
            <p:ph idx="1"/>
          </p:nvPr>
        </p:nvSpPr>
        <p:spPr>
          <a:xfrm>
            <a:off x="565150" y="1632857"/>
            <a:ext cx="9340850" cy="4128371"/>
          </a:xfrm>
        </p:spPr>
        <p:txBody>
          <a:bodyPr>
            <a:normAutofit/>
          </a:bodyPr>
          <a:lstStyle/>
          <a:p>
            <a:r>
              <a:rPr lang="en-US" dirty="0"/>
              <a:t>ADA Title 2 – State and Local Government Entities</a:t>
            </a:r>
          </a:p>
          <a:p>
            <a:r>
              <a:rPr lang="en-US" dirty="0"/>
              <a:t>Section 504 – Recipients of Federal Financial Assistance</a:t>
            </a:r>
          </a:p>
          <a:p>
            <a:r>
              <a:rPr lang="en-US" dirty="0"/>
              <a:t>Standard – Equally Effective Communication</a:t>
            </a:r>
          </a:p>
          <a:p>
            <a:r>
              <a:rPr lang="en-US" dirty="0"/>
              <a:t>Also – Reasonable Modification of Policies, Practices and Procedures</a:t>
            </a:r>
          </a:p>
          <a:p>
            <a:r>
              <a:rPr lang="en-US" dirty="0"/>
              <a:t>Also – Not Excluding, Denying Equal Benefit, Denying Equally Effective Benefit, Requiring Separate Service, Segregation</a:t>
            </a:r>
          </a:p>
          <a:p>
            <a:r>
              <a:rPr lang="en-US" dirty="0"/>
              <a:t>Also – Eligibility Criteria or Methods of Administration that Screen Out or Tend to Screen Out</a:t>
            </a:r>
          </a:p>
        </p:txBody>
      </p:sp>
    </p:spTree>
    <p:extLst>
      <p:ext uri="{BB962C8B-B14F-4D97-AF65-F5344CB8AC3E}">
        <p14:creationId xmlns:p14="http://schemas.microsoft.com/office/powerpoint/2010/main" val="4176722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602C074-C08D-C88B-BB10-BB36A4892649}"/>
              </a:ext>
            </a:extLst>
          </p:cNvPr>
          <p:cNvSpPr>
            <a:spLocks noGrp="1"/>
          </p:cNvSpPr>
          <p:nvPr>
            <p:ph type="title"/>
          </p:nvPr>
        </p:nvSpPr>
        <p:spPr/>
        <p:txBody>
          <a:bodyPr>
            <a:normAutofit/>
          </a:bodyPr>
          <a:lstStyle/>
          <a:p>
            <a:r>
              <a:rPr lang="en-US" sz="4800" dirty="0"/>
              <a:t>User Resources</a:t>
            </a:r>
          </a:p>
        </p:txBody>
      </p:sp>
      <p:sp>
        <p:nvSpPr>
          <p:cNvPr id="3" name="Content Placeholder 2">
            <a:extLst>
              <a:ext uri="{FF2B5EF4-FFF2-40B4-BE49-F238E27FC236}">
                <a16:creationId xmlns:a16="http://schemas.microsoft.com/office/drawing/2014/main" id="{278F4506-B03D-30CF-DDB8-4D4C8F0558B3}"/>
              </a:ext>
            </a:extLst>
          </p:cNvPr>
          <p:cNvSpPr>
            <a:spLocks noGrp="1"/>
          </p:cNvSpPr>
          <p:nvPr>
            <p:ph idx="1"/>
          </p:nvPr>
        </p:nvSpPr>
        <p:spPr>
          <a:xfrm>
            <a:off x="565151" y="1652337"/>
            <a:ext cx="8325930" cy="4299283"/>
          </a:xfrm>
        </p:spPr>
        <p:txBody>
          <a:bodyPr>
            <a:normAutofit fontScale="92500"/>
          </a:bodyPr>
          <a:lstStyle/>
          <a:p>
            <a:r>
              <a:rPr lang="en-US" dirty="0"/>
              <a:t>Policy</a:t>
            </a:r>
          </a:p>
          <a:p>
            <a:pPr lvl="1"/>
            <a:r>
              <a:rPr lang="en-US" sz="2200" dirty="0"/>
              <a:t>Requiring use of technology with accessibility features (e.g., captions) activated as default</a:t>
            </a:r>
          </a:p>
          <a:p>
            <a:pPr lvl="1"/>
            <a:r>
              <a:rPr lang="en-US" sz="2200" dirty="0"/>
              <a:t>Requiring timely implementation of equally effective alternative access, developed in advance, for any inaccessible technology</a:t>
            </a:r>
          </a:p>
          <a:p>
            <a:r>
              <a:rPr lang="en-US" dirty="0"/>
              <a:t>Training</a:t>
            </a:r>
          </a:p>
          <a:p>
            <a:pPr lvl="1"/>
            <a:r>
              <a:rPr lang="en-US" sz="2200" dirty="0"/>
              <a:t>On the accessibility features of any University-provided technology</a:t>
            </a:r>
          </a:p>
          <a:p>
            <a:pPr lvl="1"/>
            <a:r>
              <a:rPr lang="en-US" sz="2200" dirty="0"/>
              <a:t>On equally effective alternative access in general</a:t>
            </a:r>
          </a:p>
          <a:p>
            <a:pPr lvl="1"/>
            <a:r>
              <a:rPr lang="en-US" sz="2200" dirty="0"/>
              <a:t>On equally effective alternative access developed for particular inaccessible technologies in use</a:t>
            </a:r>
          </a:p>
        </p:txBody>
      </p:sp>
    </p:spTree>
    <p:extLst>
      <p:ext uri="{BB962C8B-B14F-4D97-AF65-F5344CB8AC3E}">
        <p14:creationId xmlns:p14="http://schemas.microsoft.com/office/powerpoint/2010/main" val="100749478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847ACE0-9715-83D8-D35F-0D6EA4A97505}"/>
              </a:ext>
            </a:extLst>
          </p:cNvPr>
          <p:cNvSpPr>
            <a:spLocks noGrp="1"/>
          </p:cNvSpPr>
          <p:nvPr>
            <p:ph type="title"/>
          </p:nvPr>
        </p:nvSpPr>
        <p:spPr/>
        <p:txBody>
          <a:bodyPr>
            <a:normAutofit/>
          </a:bodyPr>
          <a:lstStyle/>
          <a:p>
            <a:r>
              <a:rPr lang="en-US" sz="4800" dirty="0"/>
              <a:t>User Resources</a:t>
            </a:r>
          </a:p>
        </p:txBody>
      </p:sp>
      <p:sp>
        <p:nvSpPr>
          <p:cNvPr id="3" name="Content Placeholder 2">
            <a:extLst>
              <a:ext uri="{FF2B5EF4-FFF2-40B4-BE49-F238E27FC236}">
                <a16:creationId xmlns:a16="http://schemas.microsoft.com/office/drawing/2014/main" id="{BF1273E5-DAFD-C3E5-6DAF-3D3E817672B4}"/>
              </a:ext>
            </a:extLst>
          </p:cNvPr>
          <p:cNvSpPr>
            <a:spLocks noGrp="1"/>
          </p:cNvSpPr>
          <p:nvPr>
            <p:ph idx="1"/>
          </p:nvPr>
        </p:nvSpPr>
        <p:spPr>
          <a:xfrm>
            <a:off x="565150" y="2039874"/>
            <a:ext cx="7335835" cy="3721354"/>
          </a:xfrm>
        </p:spPr>
        <p:txBody>
          <a:bodyPr>
            <a:normAutofit fontScale="92500" lnSpcReduction="10000"/>
          </a:bodyPr>
          <a:lstStyle/>
          <a:p>
            <a:r>
              <a:rPr lang="en-US" dirty="0"/>
              <a:t>Expertise</a:t>
            </a:r>
          </a:p>
          <a:p>
            <a:pPr lvl="1"/>
            <a:r>
              <a:rPr lang="en-US" sz="2200" dirty="0"/>
              <a:t>Assistance to faculty on implementation of accessible features </a:t>
            </a:r>
          </a:p>
          <a:p>
            <a:pPr lvl="1"/>
            <a:r>
              <a:rPr lang="en-US" sz="2200" dirty="0"/>
              <a:t>Assistance on timely implementing equally effective alternative access for any inaccessible technology</a:t>
            </a:r>
          </a:p>
          <a:p>
            <a:pPr lvl="1"/>
            <a:r>
              <a:rPr lang="en-US" sz="2200" dirty="0"/>
              <a:t>Periodic audits of implementation of accessibility features and equally effective alternative access plans</a:t>
            </a:r>
          </a:p>
          <a:p>
            <a:r>
              <a:rPr lang="en-US" sz="2600" dirty="0"/>
              <a:t>Feedback Mechanism</a:t>
            </a:r>
          </a:p>
          <a:p>
            <a:pPr lvl="1"/>
            <a:r>
              <a:rPr lang="en-US" sz="2200" dirty="0"/>
              <a:t>On effectiveness of accessibility features</a:t>
            </a:r>
          </a:p>
          <a:p>
            <a:pPr lvl="1"/>
            <a:r>
              <a:rPr lang="en-US" sz="2200" dirty="0"/>
              <a:t>On equally effective alternative access plans</a:t>
            </a:r>
          </a:p>
          <a:p>
            <a:endParaRPr lang="en-US" dirty="0"/>
          </a:p>
        </p:txBody>
      </p:sp>
    </p:spTree>
    <p:extLst>
      <p:ext uri="{BB962C8B-B14F-4D97-AF65-F5344CB8AC3E}">
        <p14:creationId xmlns:p14="http://schemas.microsoft.com/office/powerpoint/2010/main" val="427884651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CB106-B3DE-6E45-18AE-3F77F971B4DC}"/>
              </a:ext>
            </a:extLst>
          </p:cNvPr>
          <p:cNvSpPr>
            <a:spLocks noGrp="1"/>
          </p:cNvSpPr>
          <p:nvPr>
            <p:ph type="title"/>
          </p:nvPr>
        </p:nvSpPr>
        <p:spPr/>
        <p:txBody>
          <a:bodyPr>
            <a:normAutofit fontScale="90000"/>
          </a:bodyPr>
          <a:lstStyle/>
          <a:p>
            <a:r>
              <a:rPr lang="en-US" sz="4000" dirty="0"/>
              <a:t>Faculty Accessibility Responsibility &amp; Resources</a:t>
            </a:r>
            <a:endParaRPr lang="en-US" dirty="0"/>
          </a:p>
        </p:txBody>
      </p:sp>
      <p:sp>
        <p:nvSpPr>
          <p:cNvPr id="3" name="Content Placeholder 2">
            <a:extLst>
              <a:ext uri="{FF2B5EF4-FFF2-40B4-BE49-F238E27FC236}">
                <a16:creationId xmlns:a16="http://schemas.microsoft.com/office/drawing/2014/main" id="{2A8E2093-114A-7168-FE14-458D3CB8D668}"/>
              </a:ext>
            </a:extLst>
          </p:cNvPr>
          <p:cNvSpPr>
            <a:spLocks noGrp="1"/>
          </p:cNvSpPr>
          <p:nvPr>
            <p:ph idx="1"/>
          </p:nvPr>
        </p:nvSpPr>
        <p:spPr>
          <a:xfrm>
            <a:off x="565150" y="4309658"/>
            <a:ext cx="7335835" cy="1561752"/>
          </a:xfrm>
        </p:spPr>
        <p:txBody>
          <a:bodyPr/>
          <a:lstStyle/>
          <a:p>
            <a:pPr marL="0" indent="0">
              <a:buNone/>
            </a:pPr>
            <a:r>
              <a:rPr lang="en-US" u="sng" dirty="0"/>
              <a:t>Facilitator Responsibility </a:t>
            </a:r>
            <a:r>
              <a:rPr lang="en-US" dirty="0"/>
              <a:t>– </a:t>
            </a:r>
          </a:p>
          <a:p>
            <a:pPr marL="0" indent="0">
              <a:buNone/>
            </a:pPr>
            <a:r>
              <a:rPr lang="en-US" dirty="0"/>
              <a:t>Explain how, and assist students, to use the technology and content in an accessible manner</a:t>
            </a:r>
          </a:p>
        </p:txBody>
      </p:sp>
    </p:spTree>
    <p:extLst>
      <p:ext uri="{BB962C8B-B14F-4D97-AF65-F5344CB8AC3E}">
        <p14:creationId xmlns:p14="http://schemas.microsoft.com/office/powerpoint/2010/main" val="32319199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50E73F7-31E5-E330-64DF-73DE86717C03}"/>
              </a:ext>
            </a:extLst>
          </p:cNvPr>
          <p:cNvSpPr>
            <a:spLocks noGrp="1"/>
          </p:cNvSpPr>
          <p:nvPr>
            <p:ph type="title"/>
          </p:nvPr>
        </p:nvSpPr>
        <p:spPr>
          <a:xfrm>
            <a:off x="565150" y="770890"/>
            <a:ext cx="7335835" cy="897489"/>
          </a:xfrm>
        </p:spPr>
        <p:txBody>
          <a:bodyPr>
            <a:normAutofit/>
          </a:bodyPr>
          <a:lstStyle/>
          <a:p>
            <a:r>
              <a:rPr lang="en-US" sz="4800" dirty="0"/>
              <a:t>Facilitator Resources</a:t>
            </a:r>
          </a:p>
        </p:txBody>
      </p:sp>
      <p:sp>
        <p:nvSpPr>
          <p:cNvPr id="3" name="Content Placeholder 2">
            <a:extLst>
              <a:ext uri="{FF2B5EF4-FFF2-40B4-BE49-F238E27FC236}">
                <a16:creationId xmlns:a16="http://schemas.microsoft.com/office/drawing/2014/main" id="{A01E0236-05D1-7827-F151-153A1206A827}"/>
              </a:ext>
            </a:extLst>
          </p:cNvPr>
          <p:cNvSpPr>
            <a:spLocks noGrp="1"/>
          </p:cNvSpPr>
          <p:nvPr>
            <p:ph idx="1"/>
          </p:nvPr>
        </p:nvSpPr>
        <p:spPr>
          <a:xfrm>
            <a:off x="565150" y="1668379"/>
            <a:ext cx="9172408" cy="4267199"/>
          </a:xfrm>
        </p:spPr>
        <p:txBody>
          <a:bodyPr>
            <a:normAutofit fontScale="92500" lnSpcReduction="10000"/>
          </a:bodyPr>
          <a:lstStyle/>
          <a:p>
            <a:r>
              <a:rPr lang="en-US" dirty="0"/>
              <a:t>Policy</a:t>
            </a:r>
          </a:p>
          <a:p>
            <a:pPr lvl="1"/>
            <a:r>
              <a:rPr lang="en-US" sz="2200" dirty="0"/>
              <a:t>Requiring faculty to know how to explain accessibility features </a:t>
            </a:r>
          </a:p>
          <a:p>
            <a:pPr lvl="1"/>
            <a:r>
              <a:rPr lang="en-US" sz="2200" dirty="0"/>
              <a:t>Requiring faculty to know how to connect students to expertise</a:t>
            </a:r>
          </a:p>
          <a:p>
            <a:pPr lvl="1"/>
            <a:r>
              <a:rPr lang="en-US" sz="2200" dirty="0"/>
              <a:t>Requiring faculty to timely implement equally effective alternative access</a:t>
            </a:r>
          </a:p>
          <a:p>
            <a:r>
              <a:rPr lang="en-US" dirty="0"/>
              <a:t>Process for students to seek accessibility or </a:t>
            </a:r>
            <a:r>
              <a:rPr lang="en-US" sz="2400" dirty="0"/>
              <a:t>equally effective alternative access </a:t>
            </a:r>
            <a:r>
              <a:rPr lang="en-US" dirty="0"/>
              <a:t>(not from faculty)</a:t>
            </a:r>
          </a:p>
          <a:p>
            <a:pPr lvl="1"/>
            <a:r>
              <a:rPr lang="en-US" sz="2200" dirty="0"/>
              <a:t>Approval and funding provided by University experts</a:t>
            </a:r>
          </a:p>
          <a:p>
            <a:pPr lvl="1"/>
            <a:r>
              <a:rPr lang="en-US" sz="2200" dirty="0"/>
              <a:t>Faculty informed and required to implement (anonymous) accessibility features or equally effective alternative access</a:t>
            </a:r>
          </a:p>
          <a:p>
            <a:pPr lvl="1"/>
            <a:r>
              <a:rPr lang="en-US" sz="2200" dirty="0"/>
              <a:t>Process for faculty to argue against accessibility, but not veto power</a:t>
            </a:r>
          </a:p>
          <a:p>
            <a:endParaRPr lang="en-US" dirty="0"/>
          </a:p>
        </p:txBody>
      </p:sp>
    </p:spTree>
    <p:extLst>
      <p:ext uri="{BB962C8B-B14F-4D97-AF65-F5344CB8AC3E}">
        <p14:creationId xmlns:p14="http://schemas.microsoft.com/office/powerpoint/2010/main" val="112247657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B0FCF15-93DB-C521-DAE2-11CDD740E8DB}"/>
              </a:ext>
            </a:extLst>
          </p:cNvPr>
          <p:cNvSpPr>
            <a:spLocks noGrp="1"/>
          </p:cNvSpPr>
          <p:nvPr>
            <p:ph type="title"/>
          </p:nvPr>
        </p:nvSpPr>
        <p:spPr/>
        <p:txBody>
          <a:bodyPr>
            <a:normAutofit/>
          </a:bodyPr>
          <a:lstStyle/>
          <a:p>
            <a:r>
              <a:rPr lang="en-US" sz="4800" dirty="0"/>
              <a:t>Facilitator Resources</a:t>
            </a:r>
          </a:p>
        </p:txBody>
      </p:sp>
      <p:sp>
        <p:nvSpPr>
          <p:cNvPr id="3" name="Content Placeholder 2">
            <a:extLst>
              <a:ext uri="{FF2B5EF4-FFF2-40B4-BE49-F238E27FC236}">
                <a16:creationId xmlns:a16="http://schemas.microsoft.com/office/drawing/2014/main" id="{C75896EF-BDC2-01FE-6A1A-DCB1786125B1}"/>
              </a:ext>
            </a:extLst>
          </p:cNvPr>
          <p:cNvSpPr>
            <a:spLocks noGrp="1"/>
          </p:cNvSpPr>
          <p:nvPr>
            <p:ph idx="1"/>
          </p:nvPr>
        </p:nvSpPr>
        <p:spPr/>
        <p:txBody>
          <a:bodyPr/>
          <a:lstStyle/>
          <a:p>
            <a:r>
              <a:rPr lang="en-US" sz="2600" dirty="0"/>
              <a:t>Feedback Mechanism</a:t>
            </a:r>
          </a:p>
          <a:p>
            <a:pPr lvl="1"/>
            <a:r>
              <a:rPr lang="en-US" sz="2200" dirty="0"/>
              <a:t>On effectiveness of facilitation of activation of accessibility features</a:t>
            </a:r>
          </a:p>
          <a:p>
            <a:pPr lvl="1"/>
            <a:r>
              <a:rPr lang="en-US" sz="2200" dirty="0"/>
              <a:t>On effectiveness of implementation of equally effective alternative access plans</a:t>
            </a:r>
          </a:p>
          <a:p>
            <a:endParaRPr lang="en-US" dirty="0"/>
          </a:p>
        </p:txBody>
      </p:sp>
    </p:spTree>
    <p:extLst>
      <p:ext uri="{BB962C8B-B14F-4D97-AF65-F5344CB8AC3E}">
        <p14:creationId xmlns:p14="http://schemas.microsoft.com/office/powerpoint/2010/main" val="323186389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1647339-E577-A8EE-F287-5E395CED2CF5}"/>
              </a:ext>
            </a:extLst>
          </p:cNvPr>
          <p:cNvSpPr>
            <a:spLocks noGrp="1"/>
          </p:cNvSpPr>
          <p:nvPr>
            <p:ph type="title"/>
          </p:nvPr>
        </p:nvSpPr>
        <p:spPr/>
        <p:txBody>
          <a:bodyPr/>
          <a:lstStyle/>
          <a:p>
            <a:r>
              <a:rPr lang="en-US" dirty="0"/>
              <a:t>Eve Hill</a:t>
            </a:r>
          </a:p>
        </p:txBody>
      </p:sp>
      <p:sp>
        <p:nvSpPr>
          <p:cNvPr id="3" name="Content Placeholder 2">
            <a:extLst>
              <a:ext uri="{FF2B5EF4-FFF2-40B4-BE49-F238E27FC236}">
                <a16:creationId xmlns:a16="http://schemas.microsoft.com/office/drawing/2014/main" id="{DB0CD04F-4A6C-16EB-10B2-9B94D7F28B24}"/>
              </a:ext>
            </a:extLst>
          </p:cNvPr>
          <p:cNvSpPr>
            <a:spLocks noGrp="1"/>
          </p:cNvSpPr>
          <p:nvPr>
            <p:ph idx="1"/>
          </p:nvPr>
        </p:nvSpPr>
        <p:spPr>
          <a:xfrm>
            <a:off x="565150" y="1790380"/>
            <a:ext cx="9961976" cy="3970848"/>
          </a:xfrm>
        </p:spPr>
        <p:txBody>
          <a:bodyPr/>
          <a:lstStyle/>
          <a:p>
            <a:r>
              <a:rPr lang="en-US" dirty="0"/>
              <a:t>Brown Goldstein &amp; Levy, LLP – </a:t>
            </a:r>
            <a:r>
              <a:rPr lang="en-US" dirty="0">
                <a:hlinkClick r:id="rId2"/>
              </a:rPr>
              <a:t>www.browngold.com</a:t>
            </a:r>
            <a:r>
              <a:rPr lang="en-US" dirty="0"/>
              <a:t> </a:t>
            </a:r>
          </a:p>
          <a:p>
            <a:r>
              <a:rPr lang="en-US" dirty="0"/>
              <a:t>Inclusivity Strategic Consulting – </a:t>
            </a:r>
            <a:r>
              <a:rPr lang="en-US" dirty="0">
                <a:hlinkClick r:id="rId3"/>
              </a:rPr>
              <a:t>www.inclusivity.consulting</a:t>
            </a:r>
            <a:r>
              <a:rPr lang="en-US" dirty="0"/>
              <a:t> </a:t>
            </a:r>
          </a:p>
          <a:p>
            <a:pPr marL="0" indent="0" algn="ctr">
              <a:buNone/>
            </a:pPr>
            <a:endParaRPr lang="en-US" dirty="0"/>
          </a:p>
          <a:p>
            <a:pPr marL="0" indent="0" algn="ctr">
              <a:buNone/>
            </a:pPr>
            <a:r>
              <a:rPr lang="en-US" dirty="0"/>
              <a:t>120 E. Baltimore St., Suite 2500</a:t>
            </a:r>
          </a:p>
          <a:p>
            <a:pPr marL="0" indent="0" algn="ctr">
              <a:buNone/>
            </a:pPr>
            <a:r>
              <a:rPr lang="en-US" dirty="0"/>
              <a:t>Baltimore, MD 21202</a:t>
            </a:r>
          </a:p>
          <a:p>
            <a:pPr marL="0" indent="0" algn="ctr">
              <a:buNone/>
            </a:pPr>
            <a:r>
              <a:rPr lang="en-US" dirty="0">
                <a:hlinkClick r:id="rId4"/>
              </a:rPr>
              <a:t>ehill@browngold.com</a:t>
            </a:r>
            <a:endParaRPr lang="en-US" dirty="0"/>
          </a:p>
          <a:p>
            <a:pPr marL="0" indent="0" algn="ctr">
              <a:buNone/>
            </a:pPr>
            <a:r>
              <a:rPr lang="en-US" dirty="0"/>
              <a:t>(410) 962-1030, ext. 1311</a:t>
            </a:r>
          </a:p>
        </p:txBody>
      </p:sp>
    </p:spTree>
    <p:extLst>
      <p:ext uri="{BB962C8B-B14F-4D97-AF65-F5344CB8AC3E}">
        <p14:creationId xmlns:p14="http://schemas.microsoft.com/office/powerpoint/2010/main" val="253101673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42B7F5-4DF4-2E9D-663B-7B9540F2254E}"/>
              </a:ext>
            </a:extLst>
          </p:cNvPr>
          <p:cNvSpPr>
            <a:spLocks noGrp="1"/>
          </p:cNvSpPr>
          <p:nvPr>
            <p:ph type="title"/>
          </p:nvPr>
        </p:nvSpPr>
        <p:spPr>
          <a:xfrm>
            <a:off x="204202" y="770890"/>
            <a:ext cx="10519945" cy="1268984"/>
          </a:xfrm>
        </p:spPr>
        <p:txBody>
          <a:bodyPr>
            <a:normAutofit fontScale="90000"/>
          </a:bodyPr>
          <a:lstStyle/>
          <a:p>
            <a:r>
              <a:rPr lang="en-US" dirty="0"/>
              <a:t>Legal Obligations – ADA Title II &amp; Section 504</a:t>
            </a:r>
          </a:p>
        </p:txBody>
      </p:sp>
      <p:sp>
        <p:nvSpPr>
          <p:cNvPr id="3" name="Content Placeholder 2">
            <a:extLst>
              <a:ext uri="{FF2B5EF4-FFF2-40B4-BE49-F238E27FC236}">
                <a16:creationId xmlns:a16="http://schemas.microsoft.com/office/drawing/2014/main" id="{D70CFDD4-4E47-563C-1213-BC1FF53E5907}"/>
              </a:ext>
            </a:extLst>
          </p:cNvPr>
          <p:cNvSpPr>
            <a:spLocks noGrp="1"/>
          </p:cNvSpPr>
          <p:nvPr>
            <p:ph idx="1"/>
          </p:nvPr>
        </p:nvSpPr>
        <p:spPr>
          <a:xfrm>
            <a:off x="565149" y="1726878"/>
            <a:ext cx="9798050" cy="4112447"/>
          </a:xfrm>
        </p:spPr>
        <p:txBody>
          <a:bodyPr>
            <a:normAutofit/>
          </a:bodyPr>
          <a:lstStyle/>
          <a:p>
            <a:r>
              <a:rPr lang="en-US" sz="3200" dirty="0"/>
              <a:t>Latest statement from DOJ on web accessibility</a:t>
            </a:r>
          </a:p>
          <a:p>
            <a:pPr lvl="1"/>
            <a:r>
              <a:rPr lang="en-US" sz="2800" dirty="0">
                <a:hlinkClick r:id="rId2"/>
              </a:rPr>
              <a:t>https://beta.ada.gov/resources/web-guidance/</a:t>
            </a:r>
            <a:endParaRPr lang="en-US" sz="2800" dirty="0"/>
          </a:p>
          <a:p>
            <a:r>
              <a:rPr lang="en-US" sz="2800" dirty="0"/>
              <a:t>“Title II of the ADA prohibits discrimination against people with disabilities in all services, programs, and activities of state and local governments. State and local governments must take steps to ensure that their communications with people with disabilities are </a:t>
            </a:r>
            <a:r>
              <a:rPr lang="en-US" sz="2800" b="1" i="1" u="sng" dirty="0"/>
              <a:t>as effective </a:t>
            </a:r>
            <a:r>
              <a:rPr lang="en-US" sz="2800" dirty="0"/>
              <a:t>as their communications with others.”</a:t>
            </a:r>
          </a:p>
        </p:txBody>
      </p:sp>
    </p:spTree>
    <p:extLst>
      <p:ext uri="{BB962C8B-B14F-4D97-AF65-F5344CB8AC3E}">
        <p14:creationId xmlns:p14="http://schemas.microsoft.com/office/powerpoint/2010/main" val="22664761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166AB34-715F-8784-BCDE-347F4101793A}"/>
              </a:ext>
            </a:extLst>
          </p:cNvPr>
          <p:cNvSpPr>
            <a:spLocks noGrp="1"/>
          </p:cNvSpPr>
          <p:nvPr>
            <p:ph type="title"/>
          </p:nvPr>
        </p:nvSpPr>
        <p:spPr>
          <a:xfrm>
            <a:off x="565150" y="770890"/>
            <a:ext cx="9814092" cy="849363"/>
          </a:xfrm>
        </p:spPr>
        <p:txBody>
          <a:bodyPr>
            <a:normAutofit fontScale="90000"/>
          </a:bodyPr>
          <a:lstStyle/>
          <a:p>
            <a:r>
              <a:rPr lang="en-US" sz="3600" dirty="0">
                <a:hlinkClick r:id="rId2"/>
              </a:rPr>
              <a:t>https://beta.ada.gov/resources/web-guidance/</a:t>
            </a:r>
            <a:br>
              <a:rPr lang="en-US" sz="4000" dirty="0"/>
            </a:br>
            <a:endParaRPr lang="en-US" dirty="0"/>
          </a:p>
        </p:txBody>
      </p:sp>
      <p:sp>
        <p:nvSpPr>
          <p:cNvPr id="3" name="Content Placeholder 2">
            <a:extLst>
              <a:ext uri="{FF2B5EF4-FFF2-40B4-BE49-F238E27FC236}">
                <a16:creationId xmlns:a16="http://schemas.microsoft.com/office/drawing/2014/main" id="{FAC7CF95-6829-C4FA-66A3-CAFAC2529214}"/>
              </a:ext>
            </a:extLst>
          </p:cNvPr>
          <p:cNvSpPr>
            <a:spLocks noGrp="1"/>
          </p:cNvSpPr>
          <p:nvPr>
            <p:ph idx="1"/>
          </p:nvPr>
        </p:nvSpPr>
        <p:spPr>
          <a:xfrm>
            <a:off x="565150" y="1415143"/>
            <a:ext cx="9814092" cy="4346085"/>
          </a:xfrm>
        </p:spPr>
        <p:txBody>
          <a:bodyPr>
            <a:normAutofit/>
          </a:bodyPr>
          <a:lstStyle/>
          <a:p>
            <a:r>
              <a:rPr lang="en-US" b="1" dirty="0"/>
              <a:t>“Web Accessibility for People with Disabilities is a Priority for the Department of Justice”</a:t>
            </a:r>
          </a:p>
          <a:p>
            <a:pPr lvl="1"/>
            <a:r>
              <a:rPr lang="en-US" sz="2200" dirty="0"/>
              <a:t>Examples</a:t>
            </a:r>
          </a:p>
          <a:p>
            <a:pPr marL="914400" lvl="2"/>
            <a:r>
              <a:rPr lang="en-US" sz="2000" dirty="0">
                <a:hlinkClick r:id="rId3"/>
              </a:rPr>
              <a:t>Miami University in Ohio</a:t>
            </a:r>
            <a:r>
              <a:rPr lang="en-US" sz="2000" dirty="0"/>
              <a:t>: The Department reached an agreement with the university to resolve the US’ lawsuit alleging the school discriminated against students with disabilities by providing inaccessible web content and learning management systems.</a:t>
            </a:r>
          </a:p>
          <a:p>
            <a:pPr marL="914400" lvl="2"/>
            <a:r>
              <a:rPr lang="en-US" sz="2000" dirty="0">
                <a:hlinkClick r:id="rId4"/>
              </a:rPr>
              <a:t>Louisiana Tech</a:t>
            </a:r>
            <a:r>
              <a:rPr lang="en-US" sz="2000" dirty="0"/>
              <a:t>: The Department reached an agreement with Louisiana Tech University to address claims that the university violated the ADA by using an online learning product that was inaccessible to a blind student.</a:t>
            </a:r>
          </a:p>
        </p:txBody>
      </p:sp>
    </p:spTree>
    <p:extLst>
      <p:ext uri="{BB962C8B-B14F-4D97-AF65-F5344CB8AC3E}">
        <p14:creationId xmlns:p14="http://schemas.microsoft.com/office/powerpoint/2010/main" val="15244314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15F590B-6404-49FB-BCA2-62F4FF017D6B}"/>
              </a:ext>
            </a:extLst>
          </p:cNvPr>
          <p:cNvSpPr txBox="1">
            <a:spLocks noGrp="1"/>
          </p:cNvSpPr>
          <p:nvPr>
            <p:ph type="title" idx="4294967295"/>
          </p:nvPr>
        </p:nvSpPr>
        <p:spPr>
          <a:xfrm>
            <a:off x="569422" y="442397"/>
            <a:ext cx="11045883" cy="707886"/>
          </a:xfrm>
          <a:prstGeom prst="rect">
            <a:avLst/>
          </a:prstGeom>
          <a:noFill/>
          <a:ln>
            <a:noFill/>
            <a:prstDash/>
          </a:ln>
          <a:effectLst/>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4000" b="1" i="0" u="none" strike="noStrike" kern="1200" cap="none" spc="0" normalizeH="0" baseline="0" noProof="0" dirty="0">
                <a:ln>
                  <a:noFill/>
                </a:ln>
                <a:solidFill>
                  <a:srgbClr val="000000"/>
                </a:solidFill>
                <a:effectLst/>
                <a:uLnTx/>
                <a:uFillTx/>
                <a:latin typeface="Neue Haas Grotesk Text Pro"/>
                <a:ea typeface="+mj-ea"/>
                <a:cs typeface="+mj-cs"/>
              </a:rPr>
              <a:t>Legal Risks - Government</a:t>
            </a:r>
            <a:endParaRPr kumimoji="0" lang="en-US" sz="1800" b="0" i="0" u="none" strike="noStrike" kern="1200" cap="none" spc="0" normalizeH="0" baseline="0" noProof="0" dirty="0">
              <a:ln>
                <a:noFill/>
              </a:ln>
              <a:solidFill>
                <a:schemeClr val="tx1"/>
              </a:solidFill>
              <a:effectLst/>
              <a:uLnTx/>
              <a:uFillTx/>
              <a:latin typeface="+mn-lt"/>
              <a:ea typeface="+mn-ea"/>
              <a:cs typeface="+mn-cs"/>
            </a:endParaRPr>
          </a:p>
        </p:txBody>
      </p:sp>
      <p:sp>
        <p:nvSpPr>
          <p:cNvPr id="4" name="Text Placeholder 3">
            <a:extLst>
              <a:ext uri="{FF2B5EF4-FFF2-40B4-BE49-F238E27FC236}">
                <a16:creationId xmlns:a16="http://schemas.microsoft.com/office/drawing/2014/main" id="{34D7E8B3-433E-47C9-C295-A81BC61268F9}"/>
              </a:ext>
            </a:extLst>
          </p:cNvPr>
          <p:cNvSpPr>
            <a:spLocks noGrp="1"/>
          </p:cNvSpPr>
          <p:nvPr>
            <p:ph type="body" idx="1"/>
          </p:nvPr>
        </p:nvSpPr>
        <p:spPr>
          <a:xfrm>
            <a:off x="562149" y="1096775"/>
            <a:ext cx="5239512" cy="459309"/>
          </a:xfrm>
        </p:spPr>
        <p:txBody>
          <a:bodyPr>
            <a:normAutofit fontScale="92500" lnSpcReduction="10000"/>
          </a:bodyPr>
          <a:lstStyle/>
          <a:p>
            <a:r>
              <a:rPr lang="en-US" sz="2800" dirty="0"/>
              <a:t>Department of Justice</a:t>
            </a:r>
          </a:p>
        </p:txBody>
      </p:sp>
      <p:sp>
        <p:nvSpPr>
          <p:cNvPr id="3" name="Content Placeholder 2">
            <a:extLst>
              <a:ext uri="{FF2B5EF4-FFF2-40B4-BE49-F238E27FC236}">
                <a16:creationId xmlns:a16="http://schemas.microsoft.com/office/drawing/2014/main" id="{2D156E6B-7BBD-FC4C-ED28-DEEDFEC51162}"/>
              </a:ext>
            </a:extLst>
          </p:cNvPr>
          <p:cNvSpPr>
            <a:spLocks noGrp="1"/>
          </p:cNvSpPr>
          <p:nvPr>
            <p:ph sz="half" idx="2"/>
          </p:nvPr>
        </p:nvSpPr>
        <p:spPr>
          <a:xfrm>
            <a:off x="562149" y="1556084"/>
            <a:ext cx="5533851" cy="4563903"/>
          </a:xfrm>
        </p:spPr>
        <p:txBody>
          <a:bodyPr>
            <a:normAutofit fontScale="55000" lnSpcReduction="20000"/>
          </a:bodyPr>
          <a:lstStyle/>
          <a:p>
            <a:r>
              <a:rPr lang="en-US" sz="4400" dirty="0"/>
              <a:t>Damages, Injunctive Relief (monitoring &amp; reporting), Court oversight, Civil penalties</a:t>
            </a:r>
          </a:p>
          <a:p>
            <a:r>
              <a:rPr lang="en-US" sz="4400" dirty="0"/>
              <a:t>Title II regulation addressing web accessibility next year</a:t>
            </a:r>
          </a:p>
          <a:p>
            <a:pPr lvl="1"/>
            <a:r>
              <a:rPr lang="en-US" sz="4000" dirty="0"/>
              <a:t>Standard (WCAG 2.0/2.1 A &amp; AA)</a:t>
            </a:r>
          </a:p>
          <a:p>
            <a:pPr lvl="2"/>
            <a:r>
              <a:rPr lang="en-US" sz="4000" dirty="0"/>
              <a:t>Currently one way of complying – if you can find another standard that provides equally effective communication, you may use it</a:t>
            </a:r>
          </a:p>
          <a:p>
            <a:pPr lvl="1"/>
            <a:r>
              <a:rPr lang="en-US" sz="4000" dirty="0"/>
              <a:t>Universities already covered – so lack of regulation is no excuse </a:t>
            </a:r>
          </a:p>
        </p:txBody>
      </p:sp>
      <p:sp>
        <p:nvSpPr>
          <p:cNvPr id="5" name="Text Placeholder 4">
            <a:extLst>
              <a:ext uri="{FF2B5EF4-FFF2-40B4-BE49-F238E27FC236}">
                <a16:creationId xmlns:a16="http://schemas.microsoft.com/office/drawing/2014/main" id="{3822BAFB-2CCF-5A30-C039-1F90687FAA2A}"/>
              </a:ext>
            </a:extLst>
          </p:cNvPr>
          <p:cNvSpPr>
            <a:spLocks noGrp="1"/>
          </p:cNvSpPr>
          <p:nvPr>
            <p:ph type="body" sz="quarter" idx="3"/>
          </p:nvPr>
        </p:nvSpPr>
        <p:spPr>
          <a:xfrm>
            <a:off x="6383066" y="1096775"/>
            <a:ext cx="5239512" cy="459309"/>
          </a:xfrm>
        </p:spPr>
        <p:txBody>
          <a:bodyPr>
            <a:normAutofit fontScale="92500" lnSpcReduction="10000"/>
          </a:bodyPr>
          <a:lstStyle/>
          <a:p>
            <a:r>
              <a:rPr lang="en-US" sz="2800" dirty="0"/>
              <a:t>Department of Education</a:t>
            </a:r>
          </a:p>
        </p:txBody>
      </p:sp>
      <p:sp>
        <p:nvSpPr>
          <p:cNvPr id="6" name="Content Placeholder 5">
            <a:extLst>
              <a:ext uri="{FF2B5EF4-FFF2-40B4-BE49-F238E27FC236}">
                <a16:creationId xmlns:a16="http://schemas.microsoft.com/office/drawing/2014/main" id="{F0037D23-2B16-8DAE-3D46-AD061DAE2AD7}"/>
              </a:ext>
            </a:extLst>
          </p:cNvPr>
          <p:cNvSpPr>
            <a:spLocks noGrp="1"/>
          </p:cNvSpPr>
          <p:nvPr>
            <p:ph sz="quarter" idx="4"/>
          </p:nvPr>
        </p:nvSpPr>
        <p:spPr>
          <a:xfrm>
            <a:off x="6383066" y="1556084"/>
            <a:ext cx="5533851" cy="4515777"/>
          </a:xfrm>
        </p:spPr>
        <p:txBody>
          <a:bodyPr>
            <a:noAutofit/>
          </a:bodyPr>
          <a:lstStyle/>
          <a:p>
            <a:r>
              <a:rPr lang="en-US" sz="2200" dirty="0"/>
              <a:t>Office for Civil Rights is undertaking investigations and compliance reviews of inaccessible educational technology and websites</a:t>
            </a:r>
          </a:p>
          <a:p>
            <a:pPr lvl="1"/>
            <a:r>
              <a:rPr lang="en-US" sz="2200" dirty="0"/>
              <a:t>Applying WCAG 2.0/2.1 A &amp; AA</a:t>
            </a:r>
          </a:p>
          <a:p>
            <a:pPr lvl="1"/>
            <a:r>
              <a:rPr lang="en-US" sz="2200" dirty="0"/>
              <a:t>Damages, Injunctive Relief (monitoring &amp; reporting), Funding withdrawal</a:t>
            </a:r>
          </a:p>
          <a:p>
            <a:r>
              <a:rPr lang="en-US" sz="2200" dirty="0"/>
              <a:t>2010 Dear Colleague Letter – must not require use of technology that is not accessible unless you give students with disabilities the same experience</a:t>
            </a:r>
          </a:p>
        </p:txBody>
      </p:sp>
    </p:spTree>
    <p:extLst>
      <p:ext uri="{BB962C8B-B14F-4D97-AF65-F5344CB8AC3E}">
        <p14:creationId xmlns:p14="http://schemas.microsoft.com/office/powerpoint/2010/main" val="39515795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8EC383-0185-C3C7-7E55-DD80B1063326}"/>
              </a:ext>
            </a:extLst>
          </p:cNvPr>
          <p:cNvSpPr>
            <a:spLocks noGrp="1"/>
          </p:cNvSpPr>
          <p:nvPr>
            <p:ph type="title"/>
          </p:nvPr>
        </p:nvSpPr>
        <p:spPr>
          <a:xfrm>
            <a:off x="565150" y="770890"/>
            <a:ext cx="11017250" cy="1268984"/>
          </a:xfrm>
        </p:spPr>
        <p:txBody>
          <a:bodyPr/>
          <a:lstStyle/>
          <a:p>
            <a:pPr algn="ctr"/>
            <a:r>
              <a:rPr lang="en-US" dirty="0"/>
              <a:t>Legal Risks - Private</a:t>
            </a:r>
          </a:p>
        </p:txBody>
      </p:sp>
      <p:sp>
        <p:nvSpPr>
          <p:cNvPr id="3" name="Content Placeholder 2">
            <a:extLst>
              <a:ext uri="{FF2B5EF4-FFF2-40B4-BE49-F238E27FC236}">
                <a16:creationId xmlns:a16="http://schemas.microsoft.com/office/drawing/2014/main" id="{FD603C44-99F2-9C6B-F69C-DEE9C82D245E}"/>
              </a:ext>
            </a:extLst>
          </p:cNvPr>
          <p:cNvSpPr>
            <a:spLocks noGrp="1"/>
          </p:cNvSpPr>
          <p:nvPr>
            <p:ph idx="1"/>
          </p:nvPr>
        </p:nvSpPr>
        <p:spPr>
          <a:xfrm>
            <a:off x="565150" y="2160016"/>
            <a:ext cx="11017250" cy="3601212"/>
          </a:xfrm>
        </p:spPr>
        <p:txBody>
          <a:bodyPr/>
          <a:lstStyle/>
          <a:p>
            <a:r>
              <a:rPr lang="en-US" dirty="0"/>
              <a:t>Injunctive relief</a:t>
            </a:r>
          </a:p>
          <a:p>
            <a:r>
              <a:rPr lang="en-US" dirty="0"/>
              <a:t>Damages</a:t>
            </a:r>
          </a:p>
          <a:p>
            <a:r>
              <a:rPr lang="en-US" dirty="0"/>
              <a:t>Attorneys’ fees</a:t>
            </a:r>
          </a:p>
          <a:p>
            <a:r>
              <a:rPr lang="en-US" dirty="0"/>
              <a:t>Court oversight</a:t>
            </a:r>
          </a:p>
          <a:p>
            <a:r>
              <a:rPr lang="en-US" dirty="0"/>
              <a:t>Reputational harm</a:t>
            </a:r>
          </a:p>
        </p:txBody>
      </p:sp>
    </p:spTree>
    <p:extLst>
      <p:ext uri="{BB962C8B-B14F-4D97-AF65-F5344CB8AC3E}">
        <p14:creationId xmlns:p14="http://schemas.microsoft.com/office/powerpoint/2010/main" val="346891459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FCC7ED0-484E-6F73-4CC8-7A665163EA1D}"/>
              </a:ext>
            </a:extLst>
          </p:cNvPr>
          <p:cNvSpPr>
            <a:spLocks noGrp="1"/>
          </p:cNvSpPr>
          <p:nvPr>
            <p:ph type="title"/>
          </p:nvPr>
        </p:nvSpPr>
        <p:spPr>
          <a:xfrm>
            <a:off x="590704" y="684818"/>
            <a:ext cx="10421914" cy="1095856"/>
          </a:xfrm>
        </p:spPr>
        <p:txBody>
          <a:bodyPr>
            <a:noAutofit/>
          </a:bodyPr>
          <a:lstStyle/>
          <a:p>
            <a:pPr algn="ctr"/>
            <a:r>
              <a:rPr lang="en-US" sz="3400" dirty="0"/>
              <a:t>Accessibility Isn’t Limited to Websites</a:t>
            </a:r>
            <a:br>
              <a:rPr lang="en-US" sz="3400" dirty="0"/>
            </a:br>
            <a:r>
              <a:rPr lang="en-US" sz="3400" dirty="0"/>
              <a:t>Digital Technology &amp; Digital Information</a:t>
            </a:r>
          </a:p>
        </p:txBody>
      </p:sp>
      <p:sp>
        <p:nvSpPr>
          <p:cNvPr id="3" name="Content Placeholder 2">
            <a:extLst>
              <a:ext uri="{FF2B5EF4-FFF2-40B4-BE49-F238E27FC236}">
                <a16:creationId xmlns:a16="http://schemas.microsoft.com/office/drawing/2014/main" id="{D0731955-8B57-D761-02E7-812550B7E83E}"/>
              </a:ext>
            </a:extLst>
          </p:cNvPr>
          <p:cNvSpPr>
            <a:spLocks noGrp="1"/>
          </p:cNvSpPr>
          <p:nvPr>
            <p:ph sz="half" idx="2"/>
          </p:nvPr>
        </p:nvSpPr>
        <p:spPr>
          <a:xfrm>
            <a:off x="562149" y="1920416"/>
            <a:ext cx="5239512" cy="4129567"/>
          </a:xfrm>
        </p:spPr>
        <p:txBody>
          <a:bodyPr>
            <a:normAutofit fontScale="92500"/>
          </a:bodyPr>
          <a:lstStyle/>
          <a:p>
            <a:r>
              <a:rPr lang="en-US" sz="2400" dirty="0"/>
              <a:t>Registration and other online forms</a:t>
            </a:r>
          </a:p>
          <a:p>
            <a:r>
              <a:rPr lang="en-US" sz="2400" dirty="0"/>
              <a:t>Reading materials for classes</a:t>
            </a:r>
          </a:p>
          <a:p>
            <a:r>
              <a:rPr lang="en-US" sz="2400" dirty="0"/>
              <a:t>Videos </a:t>
            </a:r>
          </a:p>
          <a:p>
            <a:r>
              <a:rPr lang="en-US" sz="2400" dirty="0"/>
              <a:t>Learning games</a:t>
            </a:r>
          </a:p>
          <a:p>
            <a:r>
              <a:rPr lang="en-US" sz="2400" dirty="0"/>
              <a:t>Collaborative learning tools</a:t>
            </a:r>
          </a:p>
          <a:p>
            <a:r>
              <a:rPr lang="en-US" sz="2400" dirty="0"/>
              <a:t>Virtual classrooms and office hours</a:t>
            </a:r>
          </a:p>
          <a:p>
            <a:r>
              <a:rPr lang="en-US" sz="2400" dirty="0"/>
              <a:t>Learning management systems</a:t>
            </a:r>
          </a:p>
          <a:p>
            <a:r>
              <a:rPr lang="en-US" sz="2400" dirty="0"/>
              <a:t>Digital examination systems</a:t>
            </a:r>
          </a:p>
        </p:txBody>
      </p:sp>
      <p:sp>
        <p:nvSpPr>
          <p:cNvPr id="6" name="Content Placeholder 5">
            <a:extLst>
              <a:ext uri="{FF2B5EF4-FFF2-40B4-BE49-F238E27FC236}">
                <a16:creationId xmlns:a16="http://schemas.microsoft.com/office/drawing/2014/main" id="{5A04C033-04D0-AEAF-131B-EF885A338BFB}"/>
              </a:ext>
            </a:extLst>
          </p:cNvPr>
          <p:cNvSpPr>
            <a:spLocks noGrp="1"/>
          </p:cNvSpPr>
          <p:nvPr>
            <p:ph sz="quarter" idx="4"/>
          </p:nvPr>
        </p:nvSpPr>
        <p:spPr>
          <a:xfrm>
            <a:off x="6361784" y="1920417"/>
            <a:ext cx="5239512" cy="4129567"/>
          </a:xfrm>
        </p:spPr>
        <p:txBody>
          <a:bodyPr>
            <a:normAutofit fontScale="92500"/>
          </a:bodyPr>
          <a:lstStyle/>
          <a:p>
            <a:r>
              <a:rPr lang="en-US" sz="2400" dirty="0"/>
              <a:t>Clickers and polls</a:t>
            </a:r>
          </a:p>
          <a:p>
            <a:r>
              <a:rPr lang="en-US" sz="2400" dirty="0"/>
              <a:t>Self-service kiosks</a:t>
            </a:r>
          </a:p>
          <a:p>
            <a:r>
              <a:rPr lang="en-US" sz="2400" dirty="0"/>
              <a:t>Social networking</a:t>
            </a:r>
          </a:p>
          <a:p>
            <a:r>
              <a:rPr lang="en-US" sz="2400" dirty="0"/>
              <a:t>Augmented reality</a:t>
            </a:r>
          </a:p>
          <a:p>
            <a:r>
              <a:rPr lang="en-US" sz="2400" dirty="0"/>
              <a:t>Virtual reality</a:t>
            </a:r>
          </a:p>
          <a:p>
            <a:r>
              <a:rPr lang="en-US" sz="2400" dirty="0"/>
              <a:t>Digital research platforms and materials</a:t>
            </a:r>
          </a:p>
          <a:p>
            <a:r>
              <a:rPr lang="en-US" sz="2400" dirty="0"/>
              <a:t>AI-powered teaching assistants</a:t>
            </a:r>
          </a:p>
          <a:p>
            <a:r>
              <a:rPr lang="en-US" sz="2400" dirty="0"/>
              <a:t>Adaptive course delivery</a:t>
            </a:r>
          </a:p>
          <a:p>
            <a:endParaRPr lang="en-US" dirty="0"/>
          </a:p>
        </p:txBody>
      </p:sp>
    </p:spTree>
    <p:extLst>
      <p:ext uri="{BB962C8B-B14F-4D97-AF65-F5344CB8AC3E}">
        <p14:creationId xmlns:p14="http://schemas.microsoft.com/office/powerpoint/2010/main" val="18784921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BF77875-6797-D86D-969C-62ACC2DFB86F}"/>
              </a:ext>
            </a:extLst>
          </p:cNvPr>
          <p:cNvSpPr>
            <a:spLocks noGrp="1"/>
          </p:cNvSpPr>
          <p:nvPr>
            <p:ph type="title"/>
          </p:nvPr>
        </p:nvSpPr>
        <p:spPr>
          <a:xfrm>
            <a:off x="565150" y="770890"/>
            <a:ext cx="9477208" cy="1250415"/>
          </a:xfrm>
        </p:spPr>
        <p:txBody>
          <a:bodyPr>
            <a:normAutofit fontScale="90000"/>
          </a:bodyPr>
          <a:lstStyle/>
          <a:p>
            <a:pPr algn="ctr"/>
            <a:r>
              <a:rPr lang="en-US" dirty="0"/>
              <a:t>Faculty Roles in Digital Technology and Information</a:t>
            </a:r>
          </a:p>
        </p:txBody>
      </p:sp>
      <p:sp>
        <p:nvSpPr>
          <p:cNvPr id="3" name="Content Placeholder 2">
            <a:extLst>
              <a:ext uri="{FF2B5EF4-FFF2-40B4-BE49-F238E27FC236}">
                <a16:creationId xmlns:a16="http://schemas.microsoft.com/office/drawing/2014/main" id="{6D0010D2-7CF0-3696-884A-F7AFD536F1FE}"/>
              </a:ext>
            </a:extLst>
          </p:cNvPr>
          <p:cNvSpPr>
            <a:spLocks noGrp="1"/>
          </p:cNvSpPr>
          <p:nvPr>
            <p:ph idx="1"/>
          </p:nvPr>
        </p:nvSpPr>
        <p:spPr>
          <a:xfrm>
            <a:off x="565149" y="2021305"/>
            <a:ext cx="9621588" cy="3930315"/>
          </a:xfrm>
        </p:spPr>
        <p:txBody>
          <a:bodyPr>
            <a:normAutofit fontScale="85000" lnSpcReduction="20000"/>
          </a:bodyPr>
          <a:lstStyle/>
          <a:p>
            <a:pPr algn="ctr"/>
            <a:endParaRPr lang="en-US" dirty="0"/>
          </a:p>
          <a:p>
            <a:r>
              <a:rPr lang="en-US" sz="2900" dirty="0"/>
              <a:t>Selector – faculty select types of technology and digital information (e.g. websites, videos, digital materials) to use in their classes and to require students to use (sometimes from university-approved options; sometimes without university input or even knowledge)</a:t>
            </a:r>
          </a:p>
          <a:p>
            <a:pPr marL="0" indent="0">
              <a:buNone/>
            </a:pPr>
            <a:endParaRPr lang="en-US" sz="2900" dirty="0"/>
          </a:p>
          <a:p>
            <a:r>
              <a:rPr lang="en-US" sz="2900" dirty="0"/>
              <a:t>Creator – faculty develop digital documents, videos, and other digital content, and make them available, either on technology platforms (purchased or free; university-approved or not) or via email or in class</a:t>
            </a:r>
          </a:p>
        </p:txBody>
      </p:sp>
    </p:spTree>
    <p:extLst>
      <p:ext uri="{BB962C8B-B14F-4D97-AF65-F5344CB8AC3E}">
        <p14:creationId xmlns:p14="http://schemas.microsoft.com/office/powerpoint/2010/main" val="2557098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41B0B7E-882B-D03C-7D38-1B7EC9ED3D3B}"/>
              </a:ext>
            </a:extLst>
          </p:cNvPr>
          <p:cNvSpPr>
            <a:spLocks noGrp="1"/>
          </p:cNvSpPr>
          <p:nvPr>
            <p:ph type="title"/>
          </p:nvPr>
        </p:nvSpPr>
        <p:spPr>
          <a:xfrm>
            <a:off x="565150" y="770890"/>
            <a:ext cx="9557417" cy="1268984"/>
          </a:xfrm>
        </p:spPr>
        <p:txBody>
          <a:bodyPr>
            <a:normAutofit fontScale="90000"/>
          </a:bodyPr>
          <a:lstStyle/>
          <a:p>
            <a:pPr algn="ctr"/>
            <a:r>
              <a:rPr lang="en-US" dirty="0"/>
              <a:t>Faculty Roles in Digital Technology and Information</a:t>
            </a:r>
          </a:p>
        </p:txBody>
      </p:sp>
      <p:sp>
        <p:nvSpPr>
          <p:cNvPr id="3" name="Content Placeholder 2">
            <a:extLst>
              <a:ext uri="{FF2B5EF4-FFF2-40B4-BE49-F238E27FC236}">
                <a16:creationId xmlns:a16="http://schemas.microsoft.com/office/drawing/2014/main" id="{6CA07DE1-3ADA-2FE1-C71C-83CC70B8724C}"/>
              </a:ext>
            </a:extLst>
          </p:cNvPr>
          <p:cNvSpPr>
            <a:spLocks noGrp="1"/>
          </p:cNvSpPr>
          <p:nvPr>
            <p:ph idx="1"/>
          </p:nvPr>
        </p:nvSpPr>
        <p:spPr>
          <a:xfrm>
            <a:off x="565150" y="2160016"/>
            <a:ext cx="9557416" cy="3601212"/>
          </a:xfrm>
        </p:spPr>
        <p:txBody>
          <a:bodyPr>
            <a:normAutofit fontScale="85000" lnSpcReduction="10000"/>
          </a:bodyPr>
          <a:lstStyle/>
          <a:p>
            <a:r>
              <a:rPr lang="en-US" sz="2900" dirty="0"/>
              <a:t>User – faculty use the technologies and digital information they create or select and the technologies and digital information their universities or vendors select or provide</a:t>
            </a:r>
          </a:p>
          <a:p>
            <a:pPr marL="0" indent="0">
              <a:buNone/>
            </a:pPr>
            <a:endParaRPr lang="en-US" sz="2900" dirty="0"/>
          </a:p>
          <a:p>
            <a:r>
              <a:rPr lang="en-US" sz="2900" dirty="0"/>
              <a:t>Facilitator – faculty require students to use technology and digital information (including when, where, and how it will be used), facilitate student access to the technology and information, and approve or offer exceptions, alternatives, or work-arounds to technology and digital information</a:t>
            </a:r>
          </a:p>
          <a:p>
            <a:endParaRPr lang="en-US" dirty="0"/>
          </a:p>
        </p:txBody>
      </p:sp>
    </p:spTree>
    <p:extLst>
      <p:ext uri="{BB962C8B-B14F-4D97-AF65-F5344CB8AC3E}">
        <p14:creationId xmlns:p14="http://schemas.microsoft.com/office/powerpoint/2010/main" val="1366034643"/>
      </p:ext>
    </p:extLst>
  </p:cSld>
  <p:clrMapOvr>
    <a:masterClrMapping/>
  </p:clrMapOvr>
</p:sld>
</file>

<file path=ppt/theme/theme1.xml><?xml version="1.0" encoding="utf-8"?>
<a:theme xmlns:a="http://schemas.openxmlformats.org/drawingml/2006/main" name="PunchcardVTI">
  <a:themeElements>
    <a:clrScheme name="AnalogousFromRegularSeedLeftStep">
      <a:dk1>
        <a:srgbClr val="000000"/>
      </a:dk1>
      <a:lt1>
        <a:srgbClr val="FFFFFF"/>
      </a:lt1>
      <a:dk2>
        <a:srgbClr val="302E1B"/>
      </a:dk2>
      <a:lt2>
        <a:srgbClr val="F0F3F3"/>
      </a:lt2>
      <a:accent1>
        <a:srgbClr val="E7294C"/>
      </a:accent1>
      <a:accent2>
        <a:srgbClr val="D51789"/>
      </a:accent2>
      <a:accent3>
        <a:srgbClr val="E329E7"/>
      </a:accent3>
      <a:accent4>
        <a:srgbClr val="861ED6"/>
      </a:accent4>
      <a:accent5>
        <a:srgbClr val="482CE7"/>
      </a:accent5>
      <a:accent6>
        <a:srgbClr val="174AD5"/>
      </a:accent6>
      <a:hlink>
        <a:srgbClr val="349C88"/>
      </a:hlink>
      <a:folHlink>
        <a:srgbClr val="7F7F7F"/>
      </a:folHlink>
    </a:clrScheme>
    <a:fontScheme name="Punchcard">
      <a:majorFont>
        <a:latin typeface="Neue Haas Grotesk Text Pro"/>
        <a:ea typeface=""/>
        <a:cs typeface=""/>
      </a:majorFont>
      <a:minorFont>
        <a:latin typeface="Neue Haas Grotesk Text Pro"/>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PunchcardVTI" id="{C7262591-AF98-8F48-B56D-6342D2439B1A}" vid="{261D9F73-974A-B14E-9EAF-4871CCA60BB1}"/>
    </a:ext>
  </a:extLst>
</a:theme>
</file>

<file path=docProps/app.xml><?xml version="1.0" encoding="utf-8"?>
<Properties xmlns="http://schemas.openxmlformats.org/officeDocument/2006/extended-properties" xmlns:vt="http://schemas.openxmlformats.org/officeDocument/2006/docPropsVTypes">
  <Template/>
  <TotalTime>537</TotalTime>
  <Words>1333</Words>
  <Application>Microsoft Office PowerPoint</Application>
  <PresentationFormat>Widescreen</PresentationFormat>
  <Paragraphs>164</Paragraphs>
  <Slides>25</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25</vt:i4>
      </vt:variant>
    </vt:vector>
  </HeadingPairs>
  <TitlesOfParts>
    <vt:vector size="28" baseType="lpstr">
      <vt:lpstr>Arial</vt:lpstr>
      <vt:lpstr>Neue Haas Grotesk Text Pro</vt:lpstr>
      <vt:lpstr>PunchcardVTI</vt:lpstr>
      <vt:lpstr>ADA IRL?   NP!</vt:lpstr>
      <vt:lpstr>Legal Obligations – ADA Title II &amp; Section 504</vt:lpstr>
      <vt:lpstr>Legal Obligations – ADA Title II &amp; Section 504</vt:lpstr>
      <vt:lpstr>https://beta.ada.gov/resources/web-guidance/ </vt:lpstr>
      <vt:lpstr>Legal Risks - Government</vt:lpstr>
      <vt:lpstr>Legal Risks - Private</vt:lpstr>
      <vt:lpstr>Accessibility Isn’t Limited to Websites Digital Technology &amp; Digital Information</vt:lpstr>
      <vt:lpstr>Faculty Roles in Digital Technology and Information</vt:lpstr>
      <vt:lpstr>Faculty Roles in Digital Technology and Information</vt:lpstr>
      <vt:lpstr>Faculty Accessibility Responsibility &amp; Resources</vt:lpstr>
      <vt:lpstr>Selector Resources</vt:lpstr>
      <vt:lpstr>Selector Resources</vt:lpstr>
      <vt:lpstr>Selector Resources</vt:lpstr>
      <vt:lpstr>Selector Resources</vt:lpstr>
      <vt:lpstr>Faculty Accessibility Responsibility &amp; Resources</vt:lpstr>
      <vt:lpstr>Creator Resources</vt:lpstr>
      <vt:lpstr>Creator Resources</vt:lpstr>
      <vt:lpstr>Creator Resources</vt:lpstr>
      <vt:lpstr>Faculty Accessibility Responsibility &amp; Resources</vt:lpstr>
      <vt:lpstr>User Resources</vt:lpstr>
      <vt:lpstr>User Resources</vt:lpstr>
      <vt:lpstr>Faculty Accessibility Responsibility &amp; Resources</vt:lpstr>
      <vt:lpstr>Facilitator Resources</vt:lpstr>
      <vt:lpstr>Facilitator Resources</vt:lpstr>
      <vt:lpstr>Eve Hill</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ADA IRL? NP</dc:title>
  <dc:creator>Eve Hill</dc:creator>
  <cp:lastModifiedBy>Eve Hill</cp:lastModifiedBy>
  <cp:revision>3</cp:revision>
  <dcterms:created xsi:type="dcterms:W3CDTF">2022-09-27T15:24:10Z</dcterms:created>
  <dcterms:modified xsi:type="dcterms:W3CDTF">2022-09-30T14:50:41Z</dcterms:modified>
</cp:coreProperties>
</file>