
<file path=[Content_Types].xml><?xml version="1.0" encoding="utf-8"?>
<Types xmlns="http://schemas.openxmlformats.org/package/2006/content-types">
  <Default Extension="xml" ContentType="application/xml"/>
  <Default Extension="gif" ContentType="image/gi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wdp" ContentType="image/vnd.ms-photo"/>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theme/theme11.xml" ContentType="application/vnd.openxmlformats-officedocument.theme+xml"/>
  <Override PartName="/ppt/slideLayouts/slideLayout43.xml" ContentType="application/vnd.openxmlformats-officedocument.presentationml.slideLayout+xml"/>
  <Override PartName="/ppt/theme/theme12.xml" ContentType="application/vnd.openxmlformats-officedocument.theme+xml"/>
  <Override PartName="/ppt/slideLayouts/slideLayout44.xml" ContentType="application/vnd.openxmlformats-officedocument.presentationml.slideLayout+xml"/>
  <Override PartName="/ppt/theme/theme13.xml" ContentType="application/vnd.openxmlformats-officedocument.theme+xml"/>
  <Override PartName="/ppt/slideLayouts/slideLayout45.xml" ContentType="application/vnd.openxmlformats-officedocument.presentationml.slideLayout+xml"/>
  <Override PartName="/ppt/theme/theme14.xml" ContentType="application/vnd.openxmlformats-officedocument.theme+xml"/>
  <Override PartName="/ppt/slideLayouts/slideLayout46.xml" ContentType="application/vnd.openxmlformats-officedocument.presentationml.slideLayout+xml"/>
  <Override PartName="/ppt/theme/theme15.xml" ContentType="application/vnd.openxmlformats-officedocument.theme+xml"/>
  <Override PartName="/ppt/slideLayouts/slideLayout47.xml" ContentType="application/vnd.openxmlformats-officedocument.presentationml.slideLayout+xml"/>
  <Override PartName="/ppt/theme/theme16.xml" ContentType="application/vnd.openxmlformats-officedocument.theme+xml"/>
  <Override PartName="/ppt/slideLayouts/slideLayout48.xml" ContentType="application/vnd.openxmlformats-officedocument.presentationml.slideLayout+xml"/>
  <Override PartName="/ppt/theme/theme17.xml" ContentType="application/vnd.openxmlformats-officedocument.theme+xml"/>
  <Override PartName="/ppt/slideLayouts/slideLayout49.xml" ContentType="application/vnd.openxmlformats-officedocument.presentationml.slideLayout+xml"/>
  <Override PartName="/ppt/theme/theme18.xml" ContentType="application/vnd.openxmlformats-officedocument.theme+xml"/>
  <Override PartName="/ppt/slideLayouts/slideLayout50.xml" ContentType="application/vnd.openxmlformats-officedocument.presentationml.slideLayout+xml"/>
  <Override PartName="/ppt/theme/theme19.xml" ContentType="application/vnd.openxmlformats-officedocument.theme+xml"/>
  <Override PartName="/ppt/slideLayouts/slideLayout51.xml" ContentType="application/vnd.openxmlformats-officedocument.presentationml.slideLayout+xml"/>
  <Override PartName="/ppt/theme/theme20.xml" ContentType="application/vnd.openxmlformats-officedocument.theme+xml"/>
  <Override PartName="/ppt/slideLayouts/slideLayout52.xml" ContentType="application/vnd.openxmlformats-officedocument.presentationml.slideLayout+xml"/>
  <Override PartName="/ppt/theme/theme21.xml" ContentType="application/vnd.openxmlformats-officedocument.theme+xml"/>
  <Override PartName="/ppt/slideLayouts/slideLayout53.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embeddings/oleObject3.bin" ContentType="application/vnd.openxmlformats-officedocument.oleObject"/>
  <Override PartName="/ppt/notesSlides/notesSlide9.xml" ContentType="application/vnd.openxmlformats-officedocument.presentationml.notesSlide+xml"/>
  <Override PartName="/ppt/embeddings/oleObject4.bin" ContentType="application/vnd.openxmlformats-officedocument.oleObject"/>
  <Override PartName="/ppt/notesSlides/notesSlide10.xml" ContentType="application/vnd.openxmlformats-officedocument.presentationml.notesSlide+xml"/>
  <Override PartName="/ppt/embeddings/oleObject5.bin" ContentType="application/vnd.openxmlformats-officedocument.oleObject"/>
  <Override PartName="/ppt/notesSlides/notesSlide11.xml" ContentType="application/vnd.openxmlformats-officedocument.presentationml.notesSlide+xml"/>
  <Override PartName="/ppt/embeddings/oleObject6.bin" ContentType="application/vnd.openxmlformats-officedocument.oleObject"/>
  <Override PartName="/ppt/notesSlides/notesSlide12.xml" ContentType="application/vnd.openxmlformats-officedocument.presentationml.notesSlide+xml"/>
  <Override PartName="/ppt/embeddings/oleObject7.bin" ContentType="application/vnd.openxmlformats-officedocument.oleObject"/>
  <Override PartName="/ppt/notesSlides/notesSlide13.xml" ContentType="application/vnd.openxmlformats-officedocument.presentationml.notesSlide+xml"/>
  <Override PartName="/ppt/embeddings/oleObject8.bin" ContentType="application/vnd.openxmlformats-officedocument.oleObject"/>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embeddings/oleObject9.bin" ContentType="application/vnd.openxmlformats-officedocument.oleObject"/>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 id="2147483682" r:id="rId4"/>
    <p:sldMasterId id="2147483688" r:id="rId5"/>
    <p:sldMasterId id="2147483694" r:id="rId6"/>
    <p:sldMasterId id="2147483701" r:id="rId7"/>
    <p:sldMasterId id="2147483708" r:id="rId8"/>
    <p:sldMasterId id="2147483710" r:id="rId9"/>
    <p:sldMasterId id="2147483712" r:id="rId10"/>
    <p:sldMasterId id="2147483714" r:id="rId11"/>
    <p:sldMasterId id="2147483716" r:id="rId12"/>
    <p:sldMasterId id="2147483718" r:id="rId13"/>
    <p:sldMasterId id="2147483720" r:id="rId14"/>
    <p:sldMasterId id="2147483722" r:id="rId15"/>
    <p:sldMasterId id="2147483724" r:id="rId16"/>
    <p:sldMasterId id="2147483726" r:id="rId17"/>
    <p:sldMasterId id="2147483728" r:id="rId18"/>
    <p:sldMasterId id="2147483730" r:id="rId19"/>
    <p:sldMasterId id="2147483732" r:id="rId20"/>
    <p:sldMasterId id="2147483734" r:id="rId21"/>
    <p:sldMasterId id="2147483736" r:id="rId22"/>
  </p:sldMasterIdLst>
  <p:notesMasterIdLst>
    <p:notesMasterId r:id="rId88"/>
  </p:notesMasterIdLst>
  <p:sldIdLst>
    <p:sldId id="284" r:id="rId23"/>
    <p:sldId id="286"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8" r:id="rId37"/>
    <p:sldId id="329" r:id="rId38"/>
    <p:sldId id="330" r:id="rId39"/>
    <p:sldId id="327" r:id="rId40"/>
    <p:sldId id="256" r:id="rId41"/>
    <p:sldId id="285" r:id="rId42"/>
    <p:sldId id="262" r:id="rId43"/>
    <p:sldId id="259" r:id="rId44"/>
    <p:sldId id="302" r:id="rId45"/>
    <p:sldId id="303" r:id="rId46"/>
    <p:sldId id="304" r:id="rId47"/>
    <p:sldId id="305" r:id="rId48"/>
    <p:sldId id="260" r:id="rId49"/>
    <p:sldId id="261" r:id="rId50"/>
    <p:sldId id="265" r:id="rId51"/>
    <p:sldId id="263" r:id="rId52"/>
    <p:sldId id="264" r:id="rId53"/>
    <p:sldId id="283" r:id="rId54"/>
    <p:sldId id="310" r:id="rId55"/>
    <p:sldId id="269" r:id="rId56"/>
    <p:sldId id="267" r:id="rId57"/>
    <p:sldId id="268" r:id="rId58"/>
    <p:sldId id="270" r:id="rId59"/>
    <p:sldId id="271" r:id="rId60"/>
    <p:sldId id="272" r:id="rId61"/>
    <p:sldId id="273" r:id="rId62"/>
    <p:sldId id="274" r:id="rId63"/>
    <p:sldId id="275" r:id="rId64"/>
    <p:sldId id="276" r:id="rId65"/>
    <p:sldId id="277" r:id="rId66"/>
    <p:sldId id="334" r:id="rId67"/>
    <p:sldId id="335" r:id="rId68"/>
    <p:sldId id="336" r:id="rId69"/>
    <p:sldId id="291" r:id="rId70"/>
    <p:sldId id="311" r:id="rId71"/>
    <p:sldId id="309" r:id="rId72"/>
    <p:sldId id="278" r:id="rId73"/>
    <p:sldId id="307" r:id="rId74"/>
    <p:sldId id="292" r:id="rId75"/>
    <p:sldId id="293" r:id="rId76"/>
    <p:sldId id="294" r:id="rId77"/>
    <p:sldId id="295" r:id="rId78"/>
    <p:sldId id="296" r:id="rId79"/>
    <p:sldId id="297" r:id="rId80"/>
    <p:sldId id="298" r:id="rId81"/>
    <p:sldId id="299" r:id="rId82"/>
    <p:sldId id="300" r:id="rId83"/>
    <p:sldId id="301" r:id="rId84"/>
    <p:sldId id="266" r:id="rId85"/>
    <p:sldId id="306" r:id="rId86"/>
    <p:sldId id="290" r:id="rId87"/>
  </p:sldIdLst>
  <p:sldSz cx="9144000" cy="6858000" type="screen4x3"/>
  <p:notesSz cx="6881813" cy="9296400"/>
  <p:defaultTextStyle>
    <a:defPPr>
      <a:defRPr lang="en-US"/>
    </a:defPPr>
    <a:lvl1pPr marL="0" algn="l" defTabSz="909489" rtl="0" eaLnBrk="1" latinLnBrk="0" hangingPunct="1">
      <a:defRPr sz="1800" kern="1200">
        <a:solidFill>
          <a:schemeClr val="tx1"/>
        </a:solidFill>
        <a:latin typeface="+mn-lt"/>
        <a:ea typeface="+mn-ea"/>
        <a:cs typeface="+mn-cs"/>
      </a:defRPr>
    </a:lvl1pPr>
    <a:lvl2pPr marL="454729" algn="l" defTabSz="909489" rtl="0" eaLnBrk="1" latinLnBrk="0" hangingPunct="1">
      <a:defRPr sz="1800" kern="1200">
        <a:solidFill>
          <a:schemeClr val="tx1"/>
        </a:solidFill>
        <a:latin typeface="+mn-lt"/>
        <a:ea typeface="+mn-ea"/>
        <a:cs typeface="+mn-cs"/>
      </a:defRPr>
    </a:lvl2pPr>
    <a:lvl3pPr marL="909489" algn="l" defTabSz="909489" rtl="0" eaLnBrk="1" latinLnBrk="0" hangingPunct="1">
      <a:defRPr sz="1800" kern="1200">
        <a:solidFill>
          <a:schemeClr val="tx1"/>
        </a:solidFill>
        <a:latin typeface="+mn-lt"/>
        <a:ea typeface="+mn-ea"/>
        <a:cs typeface="+mn-cs"/>
      </a:defRPr>
    </a:lvl3pPr>
    <a:lvl4pPr marL="1364250" algn="l" defTabSz="909489" rtl="0" eaLnBrk="1" latinLnBrk="0" hangingPunct="1">
      <a:defRPr sz="1800" kern="1200">
        <a:solidFill>
          <a:schemeClr val="tx1"/>
        </a:solidFill>
        <a:latin typeface="+mn-lt"/>
        <a:ea typeface="+mn-ea"/>
        <a:cs typeface="+mn-cs"/>
      </a:defRPr>
    </a:lvl4pPr>
    <a:lvl5pPr marL="1819001" algn="l" defTabSz="909489" rtl="0" eaLnBrk="1" latinLnBrk="0" hangingPunct="1">
      <a:defRPr sz="1800" kern="1200">
        <a:solidFill>
          <a:schemeClr val="tx1"/>
        </a:solidFill>
        <a:latin typeface="+mn-lt"/>
        <a:ea typeface="+mn-ea"/>
        <a:cs typeface="+mn-cs"/>
      </a:defRPr>
    </a:lvl5pPr>
    <a:lvl6pPr marL="2273771" algn="l" defTabSz="909489" rtl="0" eaLnBrk="1" latinLnBrk="0" hangingPunct="1">
      <a:defRPr sz="1800" kern="1200">
        <a:solidFill>
          <a:schemeClr val="tx1"/>
        </a:solidFill>
        <a:latin typeface="+mn-lt"/>
        <a:ea typeface="+mn-ea"/>
        <a:cs typeface="+mn-cs"/>
      </a:defRPr>
    </a:lvl6pPr>
    <a:lvl7pPr marL="2728500" algn="l" defTabSz="909489" rtl="0" eaLnBrk="1" latinLnBrk="0" hangingPunct="1">
      <a:defRPr sz="1800" kern="1200">
        <a:solidFill>
          <a:schemeClr val="tx1"/>
        </a:solidFill>
        <a:latin typeface="+mn-lt"/>
        <a:ea typeface="+mn-ea"/>
        <a:cs typeface="+mn-cs"/>
      </a:defRPr>
    </a:lvl7pPr>
    <a:lvl8pPr marL="3183249" algn="l" defTabSz="909489" rtl="0" eaLnBrk="1" latinLnBrk="0" hangingPunct="1">
      <a:defRPr sz="1800" kern="1200">
        <a:solidFill>
          <a:schemeClr val="tx1"/>
        </a:solidFill>
        <a:latin typeface="+mn-lt"/>
        <a:ea typeface="+mn-ea"/>
        <a:cs typeface="+mn-cs"/>
      </a:defRPr>
    </a:lvl8pPr>
    <a:lvl9pPr marL="3637982" algn="l" defTabSz="90948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520" autoAdjust="0"/>
    <p:restoredTop sz="75955" autoAdjust="0"/>
  </p:normalViewPr>
  <p:slideViewPr>
    <p:cSldViewPr>
      <p:cViewPr>
        <p:scale>
          <a:sx n="66" d="100"/>
          <a:sy n="66" d="100"/>
        </p:scale>
        <p:origin x="-126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36" d="100"/>
          <a:sy n="36" d="100"/>
        </p:scale>
        <p:origin x="-1698" y="-7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 Target="slides/slide8.xml"/><Relationship Id="rId31" Type="http://schemas.openxmlformats.org/officeDocument/2006/relationships/slide" Target="slides/slide9.xml"/><Relationship Id="rId32" Type="http://schemas.openxmlformats.org/officeDocument/2006/relationships/slide" Target="slides/slide10.xml"/><Relationship Id="rId33" Type="http://schemas.openxmlformats.org/officeDocument/2006/relationships/slide" Target="slides/slide11.xml"/><Relationship Id="rId34" Type="http://schemas.openxmlformats.org/officeDocument/2006/relationships/slide" Target="slides/slide12.xml"/><Relationship Id="rId35" Type="http://schemas.openxmlformats.org/officeDocument/2006/relationships/slide" Target="slides/slide13.xml"/><Relationship Id="rId36" Type="http://schemas.openxmlformats.org/officeDocument/2006/relationships/slide" Target="slides/slide14.xml"/><Relationship Id="rId37" Type="http://schemas.openxmlformats.org/officeDocument/2006/relationships/slide" Target="slides/slide15.xml"/><Relationship Id="rId38" Type="http://schemas.openxmlformats.org/officeDocument/2006/relationships/slide" Target="slides/slide16.xml"/><Relationship Id="rId39" Type="http://schemas.openxmlformats.org/officeDocument/2006/relationships/slide" Target="slides/slide17.xml"/><Relationship Id="rId50" Type="http://schemas.openxmlformats.org/officeDocument/2006/relationships/slide" Target="slides/slide28.xml"/><Relationship Id="rId51" Type="http://schemas.openxmlformats.org/officeDocument/2006/relationships/slide" Target="slides/slide29.xml"/><Relationship Id="rId52" Type="http://schemas.openxmlformats.org/officeDocument/2006/relationships/slide" Target="slides/slide30.xml"/><Relationship Id="rId53" Type="http://schemas.openxmlformats.org/officeDocument/2006/relationships/slide" Target="slides/slide31.xml"/><Relationship Id="rId54" Type="http://schemas.openxmlformats.org/officeDocument/2006/relationships/slide" Target="slides/slide32.xml"/><Relationship Id="rId55" Type="http://schemas.openxmlformats.org/officeDocument/2006/relationships/slide" Target="slides/slide33.xml"/><Relationship Id="rId56" Type="http://schemas.openxmlformats.org/officeDocument/2006/relationships/slide" Target="slides/slide34.xml"/><Relationship Id="rId57" Type="http://schemas.openxmlformats.org/officeDocument/2006/relationships/slide" Target="slides/slide35.xml"/><Relationship Id="rId58" Type="http://schemas.openxmlformats.org/officeDocument/2006/relationships/slide" Target="slides/slide36.xml"/><Relationship Id="rId59" Type="http://schemas.openxmlformats.org/officeDocument/2006/relationships/slide" Target="slides/slide37.xml"/><Relationship Id="rId70" Type="http://schemas.openxmlformats.org/officeDocument/2006/relationships/slide" Target="slides/slide48.xml"/><Relationship Id="rId71" Type="http://schemas.openxmlformats.org/officeDocument/2006/relationships/slide" Target="slides/slide49.xml"/><Relationship Id="rId72" Type="http://schemas.openxmlformats.org/officeDocument/2006/relationships/slide" Target="slides/slide50.xml"/><Relationship Id="rId73" Type="http://schemas.openxmlformats.org/officeDocument/2006/relationships/slide" Target="slides/slide51.xml"/><Relationship Id="rId74" Type="http://schemas.openxmlformats.org/officeDocument/2006/relationships/slide" Target="slides/slide52.xml"/><Relationship Id="rId75" Type="http://schemas.openxmlformats.org/officeDocument/2006/relationships/slide" Target="slides/slide53.xml"/><Relationship Id="rId76" Type="http://schemas.openxmlformats.org/officeDocument/2006/relationships/slide" Target="slides/slide54.xml"/><Relationship Id="rId77" Type="http://schemas.openxmlformats.org/officeDocument/2006/relationships/slide" Target="slides/slide55.xml"/><Relationship Id="rId78" Type="http://schemas.openxmlformats.org/officeDocument/2006/relationships/slide" Target="slides/slide56.xml"/><Relationship Id="rId79" Type="http://schemas.openxmlformats.org/officeDocument/2006/relationships/slide" Target="slides/slide57.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40" Type="http://schemas.openxmlformats.org/officeDocument/2006/relationships/slide" Target="slides/slide18.xml"/><Relationship Id="rId41" Type="http://schemas.openxmlformats.org/officeDocument/2006/relationships/slide" Target="slides/slide19.xml"/><Relationship Id="rId42" Type="http://schemas.openxmlformats.org/officeDocument/2006/relationships/slide" Target="slides/slide20.xml"/><Relationship Id="rId43" Type="http://schemas.openxmlformats.org/officeDocument/2006/relationships/slide" Target="slides/slide21.xml"/><Relationship Id="rId44" Type="http://schemas.openxmlformats.org/officeDocument/2006/relationships/slide" Target="slides/slide22.xml"/><Relationship Id="rId45" Type="http://schemas.openxmlformats.org/officeDocument/2006/relationships/slide" Target="slides/slide23.xml"/><Relationship Id="rId46" Type="http://schemas.openxmlformats.org/officeDocument/2006/relationships/slide" Target="slides/slide24.xml"/><Relationship Id="rId47" Type="http://schemas.openxmlformats.org/officeDocument/2006/relationships/slide" Target="slides/slide25.xml"/><Relationship Id="rId48" Type="http://schemas.openxmlformats.org/officeDocument/2006/relationships/slide" Target="slides/slide26.xml"/><Relationship Id="rId49" Type="http://schemas.openxmlformats.org/officeDocument/2006/relationships/slide" Target="slides/slide27.xml"/><Relationship Id="rId60" Type="http://schemas.openxmlformats.org/officeDocument/2006/relationships/slide" Target="slides/slide38.xml"/><Relationship Id="rId61" Type="http://schemas.openxmlformats.org/officeDocument/2006/relationships/slide" Target="slides/slide39.xml"/><Relationship Id="rId62" Type="http://schemas.openxmlformats.org/officeDocument/2006/relationships/slide" Target="slides/slide40.xml"/><Relationship Id="rId63" Type="http://schemas.openxmlformats.org/officeDocument/2006/relationships/slide" Target="slides/slide41.xml"/><Relationship Id="rId64" Type="http://schemas.openxmlformats.org/officeDocument/2006/relationships/slide" Target="slides/slide42.xml"/><Relationship Id="rId65" Type="http://schemas.openxmlformats.org/officeDocument/2006/relationships/slide" Target="slides/slide43.xml"/><Relationship Id="rId66" Type="http://schemas.openxmlformats.org/officeDocument/2006/relationships/slide" Target="slides/slide44.xml"/><Relationship Id="rId67" Type="http://schemas.openxmlformats.org/officeDocument/2006/relationships/slide" Target="slides/slide45.xml"/><Relationship Id="rId68" Type="http://schemas.openxmlformats.org/officeDocument/2006/relationships/slide" Target="slides/slide46.xml"/><Relationship Id="rId69" Type="http://schemas.openxmlformats.org/officeDocument/2006/relationships/slide" Target="slides/slide47.xml"/><Relationship Id="rId80" Type="http://schemas.openxmlformats.org/officeDocument/2006/relationships/slide" Target="slides/slide58.xml"/><Relationship Id="rId81" Type="http://schemas.openxmlformats.org/officeDocument/2006/relationships/slide" Target="slides/slide59.xml"/><Relationship Id="rId82" Type="http://schemas.openxmlformats.org/officeDocument/2006/relationships/slide" Target="slides/slide60.xml"/><Relationship Id="rId83" Type="http://schemas.openxmlformats.org/officeDocument/2006/relationships/slide" Target="slides/slide61.xml"/><Relationship Id="rId84" Type="http://schemas.openxmlformats.org/officeDocument/2006/relationships/slide" Target="slides/slide62.xml"/><Relationship Id="rId85" Type="http://schemas.openxmlformats.org/officeDocument/2006/relationships/slide" Target="slides/slide63.xml"/><Relationship Id="rId86" Type="http://schemas.openxmlformats.org/officeDocument/2006/relationships/slide" Target="slides/slide64.xml"/><Relationship Id="rId87" Type="http://schemas.openxmlformats.org/officeDocument/2006/relationships/slide" Target="slides/slide65.xml"/><Relationship Id="rId88" Type="http://schemas.openxmlformats.org/officeDocument/2006/relationships/notesMaster" Target="notesMasters/notesMaster1.xml"/><Relationship Id="rId89"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50"/>
      <c:rAngAx val="1"/>
    </c:view3D>
    <c:floor>
      <c:thickness val="0"/>
      <c:spPr>
        <a:noFill/>
        <a:ln w="9525">
          <a:noFill/>
        </a:ln>
      </c:spPr>
    </c:floor>
    <c:sideWall>
      <c:thickness val="0"/>
    </c:sideWall>
    <c:backWall>
      <c:thickness val="0"/>
    </c:backWall>
    <c:plotArea>
      <c:layout>
        <c:manualLayout>
          <c:layoutTarget val="inner"/>
          <c:xMode val="edge"/>
          <c:yMode val="edge"/>
          <c:x val="0.0736111111111111"/>
          <c:y val="0.0305333901308302"/>
          <c:w val="0.911111111111111"/>
          <c:h val="0.93893321973834"/>
        </c:manualLayout>
      </c:layout>
      <c:bar3DChart>
        <c:barDir val="col"/>
        <c:grouping val="stacked"/>
        <c:varyColors val="0"/>
        <c:ser>
          <c:idx val="0"/>
          <c:order val="0"/>
          <c:spPr>
            <a:solidFill>
              <a:srgbClr val="0B69B7">
                <a:lumMod val="75000"/>
              </a:srgbClr>
            </a:solidFill>
          </c:spPr>
          <c:invertIfNegative val="0"/>
          <c:dLbls>
            <c:dLbl>
              <c:idx val="0"/>
              <c:layout/>
              <c:tx>
                <c:rich>
                  <a:bodyPr/>
                  <a:lstStyle/>
                  <a:p>
                    <a:r>
                      <a:rPr lang="en-US" i="0" dirty="0"/>
                      <a:t>56%</a:t>
                    </a:r>
                  </a:p>
                </c:rich>
              </c:tx>
              <c:showLegendKey val="0"/>
              <c:showVal val="1"/>
              <c:showCatName val="0"/>
              <c:showSerName val="0"/>
              <c:showPercent val="0"/>
              <c:showBubbleSize val="0"/>
            </c:dLbl>
            <c:dLbl>
              <c:idx val="3"/>
              <c:spPr/>
              <c:txPr>
                <a:bodyPr/>
                <a:lstStyle/>
                <a:p>
                  <a:pPr>
                    <a:defRPr sz="1400" b="1" i="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dLbl>
            <c:txPr>
              <a:bodyPr/>
              <a:lstStyle/>
              <a:p>
                <a:pPr>
                  <a:defRPr sz="1400" i="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val>
            <c:numRef>
              <c:f>Sheet1!$B$2:$F$2</c:f>
              <c:numCache>
                <c:formatCode>General</c:formatCode>
                <c:ptCount val="5"/>
                <c:pt idx="0" formatCode="0%">
                  <c:v>0.56</c:v>
                </c:pt>
                <c:pt idx="3" formatCode="0%">
                  <c:v>0.77</c:v>
                </c:pt>
              </c:numCache>
            </c:numRef>
          </c:val>
        </c:ser>
        <c:ser>
          <c:idx val="1"/>
          <c:order val="1"/>
          <c:spPr>
            <a:solidFill>
              <a:srgbClr val="A1D1F9">
                <a:lumMod val="50000"/>
              </a:srgbClr>
            </a:solidFill>
          </c:spPr>
          <c:invertIfNegative val="0"/>
          <c:dPt>
            <c:idx val="0"/>
            <c:invertIfNegative val="0"/>
            <c:bubble3D val="0"/>
            <c:spPr>
              <a:solidFill>
                <a:srgbClr val="A1D1F9"/>
              </a:solidFill>
            </c:spPr>
          </c:dPt>
          <c:dPt>
            <c:idx val="3"/>
            <c:invertIfNegative val="0"/>
            <c:bubble3D val="0"/>
            <c:spPr>
              <a:solidFill>
                <a:srgbClr val="A1D1F9"/>
              </a:solidFill>
            </c:spPr>
          </c:dPt>
          <c:dLbls>
            <c:dLbl>
              <c:idx val="0"/>
              <c:layout/>
              <c:tx>
                <c:rich>
                  <a:bodyPr/>
                  <a:lstStyle/>
                  <a:p>
                    <a:pPr>
                      <a:defRPr sz="1400" b="0" i="0">
                        <a:solidFill>
                          <a:schemeClr val="tx1"/>
                        </a:solidFill>
                        <a:latin typeface="Arial" pitchFamily="34" charset="0"/>
                        <a:cs typeface="Arial" pitchFamily="34" charset="0"/>
                      </a:defRPr>
                    </a:pPr>
                    <a:r>
                      <a:rPr lang="en-US" b="0" i="0" dirty="0">
                        <a:solidFill>
                          <a:schemeClr val="tx1"/>
                        </a:solidFill>
                      </a:rPr>
                      <a:t>16%</a:t>
                    </a:r>
                    <a:endParaRPr lang="en-US" i="0" dirty="0">
                      <a:solidFill>
                        <a:schemeClr val="tx1"/>
                      </a:solidFill>
                    </a:endParaRPr>
                  </a:p>
                </c:rich>
              </c:tx>
              <c:spPr/>
              <c:showLegendKey val="0"/>
              <c:showVal val="1"/>
              <c:showCatName val="0"/>
              <c:showSerName val="0"/>
              <c:showPercent val="0"/>
              <c:showBubbleSize val="0"/>
            </c:dLbl>
            <c:dLbl>
              <c:idx val="3"/>
              <c:spPr/>
              <c:txPr>
                <a:bodyPr/>
                <a:lstStyle/>
                <a:p>
                  <a:pPr>
                    <a:defRPr sz="1400" b="0" i="0">
                      <a:solidFill>
                        <a:schemeClr val="tx1"/>
                      </a:solidFill>
                      <a:latin typeface="Arial" pitchFamily="34" charset="0"/>
                      <a:cs typeface="Arial" pitchFamily="34" charset="0"/>
                    </a:defRPr>
                  </a:pPr>
                  <a:endParaRPr lang="en-US"/>
                </a:p>
              </c:txPr>
              <c:showLegendKey val="0"/>
              <c:showVal val="1"/>
              <c:showCatName val="0"/>
              <c:showSerName val="0"/>
              <c:showPercent val="0"/>
              <c:showBubbleSize val="0"/>
            </c:dLbl>
            <c:txPr>
              <a:bodyPr/>
              <a:lstStyle/>
              <a:p>
                <a:pPr>
                  <a:defRPr sz="1400" b="0" i="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val>
            <c:numRef>
              <c:f>Sheet1!$B$3:$F$3</c:f>
              <c:numCache>
                <c:formatCode>General</c:formatCode>
                <c:ptCount val="5"/>
                <c:pt idx="0" formatCode="0%">
                  <c:v>0.16</c:v>
                </c:pt>
                <c:pt idx="3" formatCode="0%">
                  <c:v>0.1</c:v>
                </c:pt>
              </c:numCache>
            </c:numRef>
          </c:val>
        </c:ser>
        <c:ser>
          <c:idx val="2"/>
          <c:order val="2"/>
          <c:spPr>
            <a:solidFill>
              <a:srgbClr val="A1D1F9">
                <a:lumMod val="90000"/>
              </a:srgbClr>
            </a:solidFill>
          </c:spPr>
          <c:invertIfNegative val="0"/>
          <c:dLbls>
            <c:dLbl>
              <c:idx val="0"/>
              <c:spPr/>
              <c:txPr>
                <a:bodyPr/>
                <a:lstStyle/>
                <a:p>
                  <a:pPr>
                    <a:defRPr sz="1400" i="1">
                      <a:latin typeface="Arial" pitchFamily="34" charset="0"/>
                      <a:cs typeface="Arial" pitchFamily="34" charset="0"/>
                    </a:defRPr>
                  </a:pPr>
                  <a:endParaRPr lang="en-US"/>
                </a:p>
              </c:txPr>
              <c:showLegendKey val="0"/>
              <c:showVal val="1"/>
              <c:showCatName val="0"/>
              <c:showSerName val="0"/>
              <c:showPercent val="0"/>
              <c:showBubbleSize val="0"/>
            </c:dLbl>
            <c:dLbl>
              <c:idx val="3"/>
              <c:spPr/>
              <c:txPr>
                <a:bodyPr/>
                <a:lstStyle/>
                <a:p>
                  <a:pPr>
                    <a:defRPr sz="1400" b="1">
                      <a:latin typeface="Arial" pitchFamily="34" charset="0"/>
                      <a:cs typeface="Arial" pitchFamily="34" charset="0"/>
                    </a:defRPr>
                  </a:pPr>
                  <a:endParaRPr lang="en-US"/>
                </a:p>
              </c:txPr>
              <c:showLegendKey val="0"/>
              <c:showVal val="1"/>
              <c:showCatName val="0"/>
              <c:showSerName val="0"/>
              <c:showPercent val="0"/>
              <c:showBubbleSize val="0"/>
            </c:dLbl>
            <c:txPr>
              <a:bodyPr/>
              <a:lstStyle/>
              <a:p>
                <a:pPr>
                  <a:defRPr sz="1400">
                    <a:latin typeface="Arial" pitchFamily="34" charset="0"/>
                    <a:cs typeface="Arial" pitchFamily="34" charset="0"/>
                  </a:defRPr>
                </a:pPr>
                <a:endParaRPr lang="en-US"/>
              </a:p>
            </c:txPr>
            <c:showLegendKey val="0"/>
            <c:showVal val="1"/>
            <c:showCatName val="0"/>
            <c:showSerName val="0"/>
            <c:showPercent val="0"/>
            <c:showBubbleSize val="0"/>
            <c:showLeaderLines val="0"/>
          </c:dLbls>
          <c:val>
            <c:numRef>
              <c:f>Sheet1!$B$4:$F$4</c:f>
              <c:numCache>
                <c:formatCode>General</c:formatCode>
                <c:ptCount val="5"/>
              </c:numCache>
            </c:numRef>
          </c:val>
        </c:ser>
        <c:ser>
          <c:idx val="3"/>
          <c:order val="3"/>
          <c:spPr>
            <a:solidFill>
              <a:srgbClr val="0B69B7">
                <a:lumMod val="20000"/>
                <a:lumOff val="80000"/>
              </a:srgbClr>
            </a:solidFill>
          </c:spPr>
          <c:invertIfNegative val="0"/>
          <c:dLbls>
            <c:dLbl>
              <c:idx val="0"/>
              <c:spPr/>
              <c:txPr>
                <a:bodyPr/>
                <a:lstStyle/>
                <a:p>
                  <a:pPr>
                    <a:defRPr sz="1200" i="1">
                      <a:latin typeface="Arial" pitchFamily="34" charset="0"/>
                      <a:cs typeface="Arial" pitchFamily="34" charset="0"/>
                    </a:defRPr>
                  </a:pPr>
                  <a:endParaRPr lang="en-US"/>
                </a:p>
              </c:txPr>
              <c:showLegendKey val="0"/>
              <c:showVal val="1"/>
              <c:showCatName val="0"/>
              <c:showSerName val="0"/>
              <c:showPercent val="0"/>
              <c:showBubbleSize val="0"/>
            </c:dLbl>
            <c:dLbl>
              <c:idx val="3"/>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dLbls>
          <c:val>
            <c:numRef>
              <c:f>Sheet1!$B$5:$F$5</c:f>
              <c:numCache>
                <c:formatCode>General</c:formatCode>
                <c:ptCount val="5"/>
              </c:numCache>
            </c:numRef>
          </c:val>
        </c:ser>
        <c:ser>
          <c:idx val="4"/>
          <c:order val="4"/>
          <c:spPr>
            <a:solidFill>
              <a:srgbClr val="CC0000"/>
            </a:solidFill>
          </c:spPr>
          <c:invertIfNegative val="0"/>
          <c:val>
            <c:numRef>
              <c:f>Sheet1!$B$6:$F$6</c:f>
              <c:numCache>
                <c:formatCode>0%</c:formatCode>
                <c:ptCount val="5"/>
                <c:pt idx="1">
                  <c:v>0.04</c:v>
                </c:pt>
                <c:pt idx="4">
                  <c:v>0.02</c:v>
                </c:pt>
              </c:numCache>
            </c:numRef>
          </c:val>
        </c:ser>
        <c:ser>
          <c:idx val="5"/>
          <c:order val="5"/>
          <c:spPr>
            <a:solidFill>
              <a:srgbClr val="FF6600"/>
            </a:solidFill>
          </c:spPr>
          <c:invertIfNegative val="0"/>
          <c:val>
            <c:numRef>
              <c:f>Sheet1!$B$7:$F$7</c:f>
              <c:numCache>
                <c:formatCode>0%</c:formatCode>
                <c:ptCount val="5"/>
                <c:pt idx="1">
                  <c:v>0.24</c:v>
                </c:pt>
                <c:pt idx="4">
                  <c:v>0.11</c:v>
                </c:pt>
              </c:numCache>
            </c:numRef>
          </c:val>
        </c:ser>
        <c:dLbls>
          <c:showLegendKey val="0"/>
          <c:showVal val="0"/>
          <c:showCatName val="0"/>
          <c:showSerName val="0"/>
          <c:showPercent val="0"/>
          <c:showBubbleSize val="0"/>
        </c:dLbls>
        <c:gapWidth val="65"/>
        <c:shape val="box"/>
        <c:axId val="2127071272"/>
        <c:axId val="2127074264"/>
        <c:axId val="0"/>
      </c:bar3DChart>
      <c:catAx>
        <c:axId val="2127071272"/>
        <c:scaling>
          <c:orientation val="minMax"/>
        </c:scaling>
        <c:delete val="1"/>
        <c:axPos val="b"/>
        <c:majorTickMark val="out"/>
        <c:minorTickMark val="none"/>
        <c:tickLblPos val="nextTo"/>
        <c:crossAx val="2127074264"/>
        <c:crosses val="autoZero"/>
        <c:auto val="1"/>
        <c:lblAlgn val="ctr"/>
        <c:lblOffset val="100"/>
        <c:noMultiLvlLbl val="0"/>
      </c:catAx>
      <c:valAx>
        <c:axId val="2127074264"/>
        <c:scaling>
          <c:orientation val="minMax"/>
          <c:max val="1.0"/>
          <c:min val="0.0"/>
        </c:scaling>
        <c:delete val="1"/>
        <c:axPos val="l"/>
        <c:numFmt formatCode="0%" sourceLinked="1"/>
        <c:majorTickMark val="out"/>
        <c:minorTickMark val="none"/>
        <c:tickLblPos val="nextTo"/>
        <c:crossAx val="212707127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50"/>
      <c:rAngAx val="1"/>
    </c:view3D>
    <c:floor>
      <c:thickness val="0"/>
      <c:spPr>
        <a:noFill/>
        <a:ln w="9525">
          <a:noFill/>
        </a:ln>
      </c:spPr>
    </c:floor>
    <c:sideWall>
      <c:thickness val="0"/>
    </c:sideWall>
    <c:backWall>
      <c:thickness val="0"/>
    </c:backWall>
    <c:plotArea>
      <c:layout>
        <c:manualLayout>
          <c:layoutTarget val="inner"/>
          <c:xMode val="edge"/>
          <c:yMode val="edge"/>
          <c:x val="0.0736111111111111"/>
          <c:y val="0.0305333901308302"/>
          <c:w val="0.911111111111111"/>
          <c:h val="0.93893321973834"/>
        </c:manualLayout>
      </c:layout>
      <c:bar3DChart>
        <c:barDir val="col"/>
        <c:grouping val="stacked"/>
        <c:varyColors val="0"/>
        <c:ser>
          <c:idx val="0"/>
          <c:order val="0"/>
          <c:spPr>
            <a:solidFill>
              <a:srgbClr val="0B69B7">
                <a:lumMod val="75000"/>
              </a:srgbClr>
            </a:solidFill>
          </c:spPr>
          <c:invertIfNegative val="0"/>
          <c:dLbls>
            <c:dLbl>
              <c:idx val="0"/>
              <c:layout>
                <c:manualLayout>
                  <c:x val="0.0208333333333333"/>
                  <c:y val="-0.285903562134138"/>
                </c:manualLayout>
              </c:layout>
              <c:spPr/>
              <c:txPr>
                <a:bodyPr/>
                <a:lstStyle/>
                <a:p>
                  <a:pPr>
                    <a:defRPr sz="2000" b="0" i="0">
                      <a:solidFill>
                        <a:schemeClr val="tx1"/>
                      </a:solidFill>
                      <a:latin typeface="Arial" pitchFamily="34" charset="0"/>
                      <a:cs typeface="Arial" pitchFamily="34" charset="0"/>
                    </a:defRPr>
                  </a:pPr>
                  <a:endParaRPr lang="en-US"/>
                </a:p>
              </c:txPr>
              <c:showLegendKey val="0"/>
              <c:showVal val="1"/>
              <c:showCatName val="0"/>
              <c:showSerName val="0"/>
              <c:showPercent val="0"/>
              <c:showBubbleSize val="0"/>
            </c:dLbl>
            <c:dLbl>
              <c:idx val="3"/>
              <c:layout>
                <c:manualLayout>
                  <c:x val="0.0152777777777778"/>
                  <c:y val="-0.346970342395798"/>
                </c:manualLayout>
              </c:layout>
              <c:spPr/>
              <c:txPr>
                <a:bodyPr/>
                <a:lstStyle/>
                <a:p>
                  <a:pPr>
                    <a:defRPr sz="2000" b="1" i="0">
                      <a:solidFill>
                        <a:schemeClr val="tx1"/>
                      </a:solidFill>
                      <a:latin typeface="Arial" pitchFamily="34" charset="0"/>
                      <a:cs typeface="Arial" pitchFamily="34" charset="0"/>
                    </a:defRPr>
                  </a:pPr>
                  <a:endParaRPr lang="en-US"/>
                </a:p>
              </c:txPr>
              <c:showLegendKey val="0"/>
              <c:showVal val="1"/>
              <c:showCatName val="0"/>
              <c:showSerName val="0"/>
              <c:showPercent val="0"/>
              <c:showBubbleSize val="0"/>
            </c:dLbl>
            <c:txPr>
              <a:bodyPr/>
              <a:lstStyle/>
              <a:p>
                <a:pPr>
                  <a:defRPr sz="2000" b="0" i="1">
                    <a:solidFill>
                      <a:schemeClr val="tx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val>
            <c:numRef>
              <c:f>Sheet1!$B$2:$F$2</c:f>
              <c:numCache>
                <c:formatCode>General</c:formatCode>
                <c:ptCount val="5"/>
                <c:pt idx="0" formatCode="0%">
                  <c:v>0.52</c:v>
                </c:pt>
                <c:pt idx="3" formatCode="0%">
                  <c:v>0.67</c:v>
                </c:pt>
              </c:numCache>
            </c:numRef>
          </c:val>
        </c:ser>
        <c:ser>
          <c:idx val="1"/>
          <c:order val="1"/>
          <c:spPr>
            <a:solidFill>
              <a:srgbClr val="A1D1F9">
                <a:lumMod val="50000"/>
              </a:srgbClr>
            </a:solidFill>
          </c:spPr>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val>
            <c:numRef>
              <c:f>Sheet1!$B$3:$F$3</c:f>
              <c:numCache>
                <c:formatCode>General</c:formatCode>
                <c:ptCount val="5"/>
              </c:numCache>
            </c:numRef>
          </c:val>
        </c:ser>
        <c:ser>
          <c:idx val="2"/>
          <c:order val="2"/>
          <c:spPr>
            <a:solidFill>
              <a:srgbClr val="A1D1F9">
                <a:lumMod val="90000"/>
              </a:srgbClr>
            </a:solidFill>
          </c:spPr>
          <c:invertIfNegative val="0"/>
          <c:dLbls>
            <c:txPr>
              <a:bodyPr/>
              <a:lstStyle/>
              <a:p>
                <a:pPr>
                  <a:defRPr sz="1400"/>
                </a:pPr>
                <a:endParaRPr lang="en-US"/>
              </a:p>
            </c:txPr>
            <c:showLegendKey val="0"/>
            <c:showVal val="1"/>
            <c:showCatName val="0"/>
            <c:showSerName val="0"/>
            <c:showPercent val="0"/>
            <c:showBubbleSize val="0"/>
            <c:showLeaderLines val="0"/>
          </c:dLbls>
          <c:val>
            <c:numRef>
              <c:f>Sheet1!$B$4:$F$4</c:f>
              <c:numCache>
                <c:formatCode>General</c:formatCode>
                <c:ptCount val="5"/>
              </c:numCache>
            </c:numRef>
          </c:val>
        </c:ser>
        <c:ser>
          <c:idx val="3"/>
          <c:order val="3"/>
          <c:spPr>
            <a:solidFill>
              <a:srgbClr val="0B69B7">
                <a:lumMod val="20000"/>
                <a:lumOff val="80000"/>
              </a:srgbClr>
            </a:solidFill>
          </c:spPr>
          <c:invertIfNegative val="0"/>
          <c:dLbls>
            <c:txPr>
              <a:bodyPr/>
              <a:lstStyle/>
              <a:p>
                <a:pPr>
                  <a:defRPr sz="1200"/>
                </a:pPr>
                <a:endParaRPr lang="en-US"/>
              </a:p>
            </c:txPr>
            <c:showLegendKey val="0"/>
            <c:showVal val="1"/>
            <c:showCatName val="0"/>
            <c:showSerName val="0"/>
            <c:showPercent val="0"/>
            <c:showBubbleSize val="0"/>
            <c:showLeaderLines val="0"/>
          </c:dLbls>
          <c:val>
            <c:numRef>
              <c:f>Sheet1!$B$5:$F$5</c:f>
              <c:numCache>
                <c:formatCode>General</c:formatCode>
                <c:ptCount val="5"/>
              </c:numCache>
            </c:numRef>
          </c:val>
        </c:ser>
        <c:ser>
          <c:idx val="4"/>
          <c:order val="4"/>
          <c:spPr>
            <a:solidFill>
              <a:srgbClr val="CC0000"/>
            </a:solidFill>
          </c:spPr>
          <c:invertIfNegative val="0"/>
          <c:val>
            <c:numRef>
              <c:f>Sheet1!$B$6:$F$6</c:f>
              <c:numCache>
                <c:formatCode>0%</c:formatCode>
                <c:ptCount val="5"/>
                <c:pt idx="1">
                  <c:v>0.06</c:v>
                </c:pt>
                <c:pt idx="4">
                  <c:v>0.08</c:v>
                </c:pt>
              </c:numCache>
            </c:numRef>
          </c:val>
        </c:ser>
        <c:ser>
          <c:idx val="5"/>
          <c:order val="5"/>
          <c:spPr>
            <a:solidFill>
              <a:srgbClr val="FF6600"/>
            </a:solidFill>
          </c:spPr>
          <c:invertIfNegative val="0"/>
          <c:val>
            <c:numRef>
              <c:f>Sheet1!$B$7:$F$7</c:f>
              <c:numCache>
                <c:formatCode>0%</c:formatCode>
                <c:ptCount val="5"/>
                <c:pt idx="1">
                  <c:v>0.42</c:v>
                </c:pt>
                <c:pt idx="4">
                  <c:v>0.25</c:v>
                </c:pt>
              </c:numCache>
            </c:numRef>
          </c:val>
        </c:ser>
        <c:dLbls>
          <c:showLegendKey val="0"/>
          <c:showVal val="0"/>
          <c:showCatName val="0"/>
          <c:showSerName val="0"/>
          <c:showPercent val="0"/>
          <c:showBubbleSize val="0"/>
        </c:dLbls>
        <c:gapWidth val="74"/>
        <c:shape val="box"/>
        <c:axId val="2127245576"/>
        <c:axId val="2127248424"/>
        <c:axId val="0"/>
      </c:bar3DChart>
      <c:catAx>
        <c:axId val="2127245576"/>
        <c:scaling>
          <c:orientation val="minMax"/>
        </c:scaling>
        <c:delete val="1"/>
        <c:axPos val="b"/>
        <c:majorTickMark val="out"/>
        <c:minorTickMark val="none"/>
        <c:tickLblPos val="nextTo"/>
        <c:crossAx val="2127248424"/>
        <c:crosses val="autoZero"/>
        <c:auto val="1"/>
        <c:lblAlgn val="ctr"/>
        <c:lblOffset val="100"/>
        <c:noMultiLvlLbl val="0"/>
      </c:catAx>
      <c:valAx>
        <c:axId val="2127248424"/>
        <c:scaling>
          <c:orientation val="minMax"/>
          <c:max val="1.0"/>
          <c:min val="0.0"/>
        </c:scaling>
        <c:delete val="1"/>
        <c:axPos val="l"/>
        <c:numFmt formatCode="0%" sourceLinked="1"/>
        <c:majorTickMark val="out"/>
        <c:minorTickMark val="none"/>
        <c:tickLblPos val="nextTo"/>
        <c:crossAx val="212724557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50"/>
      <c:rAngAx val="1"/>
    </c:view3D>
    <c:floor>
      <c:thickness val="0"/>
      <c:spPr>
        <a:noFill/>
        <a:ln w="9525">
          <a:noFill/>
        </a:ln>
      </c:spPr>
    </c:floor>
    <c:sideWall>
      <c:thickness val="0"/>
    </c:sideWall>
    <c:backWall>
      <c:thickness val="0"/>
    </c:backWall>
    <c:plotArea>
      <c:layout>
        <c:manualLayout>
          <c:layoutTarget val="inner"/>
          <c:xMode val="edge"/>
          <c:yMode val="edge"/>
          <c:x val="0.0283212685513853"/>
          <c:y val="0.0305333901308302"/>
          <c:w val="0.911111111111111"/>
          <c:h val="0.93893321973834"/>
        </c:manualLayout>
      </c:layout>
      <c:bar3DChart>
        <c:barDir val="col"/>
        <c:grouping val="stacked"/>
        <c:varyColors val="0"/>
        <c:ser>
          <c:idx val="0"/>
          <c:order val="0"/>
          <c:spPr>
            <a:solidFill>
              <a:srgbClr val="0B69B7">
                <a:lumMod val="75000"/>
              </a:srgbClr>
            </a:solidFill>
          </c:spPr>
          <c:invertIfNegative val="0"/>
          <c:dLbls>
            <c:dLbl>
              <c:idx val="0"/>
              <c:layout>
                <c:manualLayout>
                  <c:x val="0.0351353928299008"/>
                  <c:y val="-0.349746105134964"/>
                </c:manualLayout>
              </c:layout>
              <c:showLegendKey val="0"/>
              <c:showVal val="1"/>
              <c:showCatName val="0"/>
              <c:showSerName val="0"/>
              <c:showPercent val="0"/>
              <c:showBubbleSize val="0"/>
            </c:dLbl>
            <c:dLbl>
              <c:idx val="3"/>
              <c:layout>
                <c:manualLayout>
                  <c:x val="0.0152777777777778"/>
                  <c:y val="-0.346970342395798"/>
                </c:manualLayout>
              </c:layout>
              <c:showLegendKey val="0"/>
              <c:showVal val="1"/>
              <c:showCatName val="0"/>
              <c:showSerName val="0"/>
              <c:showPercent val="0"/>
              <c:showBubbleSize val="0"/>
            </c:dLbl>
            <c:txPr>
              <a:bodyPr/>
              <a:lstStyle/>
              <a:p>
                <a:pPr>
                  <a:defRPr sz="2000" b="1">
                    <a:solidFill>
                      <a:schemeClr val="tx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val>
            <c:numRef>
              <c:f>Sheet1!$B$2:$D$2</c:f>
              <c:numCache>
                <c:formatCode>General</c:formatCode>
                <c:ptCount val="3"/>
                <c:pt idx="0" formatCode="0%">
                  <c:v>0.67</c:v>
                </c:pt>
              </c:numCache>
            </c:numRef>
          </c:val>
        </c:ser>
        <c:ser>
          <c:idx val="1"/>
          <c:order val="1"/>
          <c:spPr>
            <a:solidFill>
              <a:srgbClr val="A1D1F9">
                <a:lumMod val="50000"/>
              </a:srgbClr>
            </a:solidFill>
          </c:spPr>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val>
            <c:numRef>
              <c:f>Sheet1!$B$3:$D$3</c:f>
              <c:numCache>
                <c:formatCode>General</c:formatCode>
                <c:ptCount val="3"/>
              </c:numCache>
            </c:numRef>
          </c:val>
        </c:ser>
        <c:ser>
          <c:idx val="2"/>
          <c:order val="2"/>
          <c:spPr>
            <a:solidFill>
              <a:srgbClr val="A1D1F9">
                <a:lumMod val="90000"/>
              </a:srgbClr>
            </a:solidFill>
          </c:spPr>
          <c:invertIfNegative val="0"/>
          <c:dLbls>
            <c:txPr>
              <a:bodyPr/>
              <a:lstStyle/>
              <a:p>
                <a:pPr>
                  <a:defRPr sz="1400"/>
                </a:pPr>
                <a:endParaRPr lang="en-US"/>
              </a:p>
            </c:txPr>
            <c:showLegendKey val="0"/>
            <c:showVal val="1"/>
            <c:showCatName val="0"/>
            <c:showSerName val="0"/>
            <c:showPercent val="0"/>
            <c:showBubbleSize val="0"/>
            <c:showLeaderLines val="0"/>
          </c:dLbls>
          <c:val>
            <c:numRef>
              <c:f>Sheet1!$B$4:$D$4</c:f>
              <c:numCache>
                <c:formatCode>General</c:formatCode>
                <c:ptCount val="3"/>
              </c:numCache>
            </c:numRef>
          </c:val>
        </c:ser>
        <c:ser>
          <c:idx val="3"/>
          <c:order val="3"/>
          <c:spPr>
            <a:solidFill>
              <a:srgbClr val="0B69B7">
                <a:lumMod val="20000"/>
                <a:lumOff val="80000"/>
              </a:srgbClr>
            </a:solidFill>
          </c:spPr>
          <c:invertIfNegative val="0"/>
          <c:dLbls>
            <c:txPr>
              <a:bodyPr/>
              <a:lstStyle/>
              <a:p>
                <a:pPr>
                  <a:defRPr sz="1200"/>
                </a:pPr>
                <a:endParaRPr lang="en-US"/>
              </a:p>
            </c:txPr>
            <c:showLegendKey val="0"/>
            <c:showVal val="1"/>
            <c:showCatName val="0"/>
            <c:showSerName val="0"/>
            <c:showPercent val="0"/>
            <c:showBubbleSize val="0"/>
            <c:showLeaderLines val="0"/>
          </c:dLbls>
          <c:val>
            <c:numRef>
              <c:f>Sheet1!$B$5:$D$5</c:f>
              <c:numCache>
                <c:formatCode>General</c:formatCode>
                <c:ptCount val="3"/>
              </c:numCache>
            </c:numRef>
          </c:val>
        </c:ser>
        <c:ser>
          <c:idx val="4"/>
          <c:order val="4"/>
          <c:spPr>
            <a:solidFill>
              <a:srgbClr val="CC0000"/>
            </a:solidFill>
          </c:spPr>
          <c:invertIfNegative val="0"/>
          <c:val>
            <c:numRef>
              <c:f>Sheet1!$B$6:$D$6</c:f>
              <c:numCache>
                <c:formatCode>0%</c:formatCode>
                <c:ptCount val="3"/>
                <c:pt idx="1">
                  <c:v>0.08</c:v>
                </c:pt>
              </c:numCache>
            </c:numRef>
          </c:val>
        </c:ser>
        <c:ser>
          <c:idx val="5"/>
          <c:order val="5"/>
          <c:spPr>
            <a:solidFill>
              <a:srgbClr val="FF6600"/>
            </a:solidFill>
          </c:spPr>
          <c:invertIfNegative val="0"/>
          <c:val>
            <c:numRef>
              <c:f>Sheet1!$B$7:$D$7</c:f>
              <c:numCache>
                <c:formatCode>0%</c:formatCode>
                <c:ptCount val="3"/>
                <c:pt idx="1">
                  <c:v>0.25</c:v>
                </c:pt>
              </c:numCache>
            </c:numRef>
          </c:val>
        </c:ser>
        <c:dLbls>
          <c:showLegendKey val="0"/>
          <c:showVal val="0"/>
          <c:showCatName val="0"/>
          <c:showSerName val="0"/>
          <c:showPercent val="0"/>
          <c:showBubbleSize val="0"/>
        </c:dLbls>
        <c:gapWidth val="31"/>
        <c:shape val="box"/>
        <c:axId val="2127351160"/>
        <c:axId val="2127354008"/>
        <c:axId val="0"/>
      </c:bar3DChart>
      <c:catAx>
        <c:axId val="2127351160"/>
        <c:scaling>
          <c:orientation val="minMax"/>
        </c:scaling>
        <c:delete val="1"/>
        <c:axPos val="b"/>
        <c:majorTickMark val="out"/>
        <c:minorTickMark val="none"/>
        <c:tickLblPos val="nextTo"/>
        <c:crossAx val="2127354008"/>
        <c:crosses val="autoZero"/>
        <c:auto val="1"/>
        <c:lblAlgn val="ctr"/>
        <c:lblOffset val="100"/>
        <c:noMultiLvlLbl val="0"/>
      </c:catAx>
      <c:valAx>
        <c:axId val="2127354008"/>
        <c:scaling>
          <c:orientation val="minMax"/>
          <c:max val="1.0"/>
          <c:min val="0.0"/>
        </c:scaling>
        <c:delete val="1"/>
        <c:axPos val="l"/>
        <c:numFmt formatCode="0%" sourceLinked="1"/>
        <c:majorTickMark val="out"/>
        <c:minorTickMark val="none"/>
        <c:tickLblPos val="nextTo"/>
        <c:crossAx val="21273511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60"/>
      <c:rAngAx val="1"/>
    </c:view3D>
    <c:floor>
      <c:thickness val="0"/>
      <c:spPr>
        <a:noFill/>
        <a:ln w="9525">
          <a:noFill/>
        </a:ln>
      </c:spPr>
    </c:floor>
    <c:sideWall>
      <c:thickness val="0"/>
    </c:sideWall>
    <c:backWall>
      <c:thickness val="0"/>
    </c:backWall>
    <c:plotArea>
      <c:layout>
        <c:manualLayout>
          <c:layoutTarget val="inner"/>
          <c:xMode val="edge"/>
          <c:yMode val="edge"/>
          <c:x val="0.0453201070454429"/>
          <c:y val="0.0599363731386303"/>
          <c:w val="0.954679892954557"/>
          <c:h val="0.931052625960505"/>
        </c:manualLayout>
      </c:layout>
      <c:bar3DChart>
        <c:barDir val="bar"/>
        <c:grouping val="clustered"/>
        <c:varyColors val="0"/>
        <c:ser>
          <c:idx val="0"/>
          <c:order val="0"/>
          <c:spPr>
            <a:solidFill>
              <a:srgbClr val="0B69B7"/>
            </a:solidFill>
          </c:spPr>
          <c:invertIfNegative val="0"/>
          <c:dLbls>
            <c:dLbl>
              <c:idx val="0"/>
              <c:layout>
                <c:manualLayout>
                  <c:x val="-0.066190075189413"/>
                  <c:y val="0.0019036115555883"/>
                </c:manualLayout>
              </c:layout>
              <c:showLegendKey val="0"/>
              <c:showVal val="1"/>
              <c:showCatName val="0"/>
              <c:showSerName val="0"/>
              <c:showPercent val="0"/>
              <c:showBubbleSize val="0"/>
            </c:dLbl>
            <c:dLbl>
              <c:idx val="1"/>
              <c:layout>
                <c:manualLayout>
                  <c:x val="-0.0652438497747196"/>
                  <c:y val="0.0"/>
                </c:manualLayout>
              </c:layout>
              <c:showLegendKey val="0"/>
              <c:showVal val="1"/>
              <c:showCatName val="0"/>
              <c:showSerName val="0"/>
              <c:showPercent val="0"/>
              <c:showBubbleSize val="0"/>
            </c:dLbl>
            <c:dLbl>
              <c:idx val="2"/>
              <c:layout>
                <c:manualLayout>
                  <c:x val="-0.0655088360755637"/>
                  <c:y val="8.88838070298944E-17"/>
                </c:manualLayout>
              </c:layout>
              <c:showLegendKey val="0"/>
              <c:showVal val="1"/>
              <c:showCatName val="0"/>
              <c:showSerName val="0"/>
              <c:showPercent val="0"/>
              <c:showBubbleSize val="0"/>
            </c:dLbl>
            <c:dLbl>
              <c:idx val="3"/>
              <c:layout>
                <c:manualLayout>
                  <c:x val="-0.0517976843388178"/>
                  <c:y val="0.00242413183154231"/>
                </c:manualLayout>
              </c:layout>
              <c:showLegendKey val="0"/>
              <c:showVal val="1"/>
              <c:showCatName val="0"/>
              <c:showSerName val="0"/>
              <c:showPercent val="0"/>
              <c:showBubbleSize val="0"/>
            </c:dLbl>
            <c:dLbl>
              <c:idx val="4"/>
              <c:layout>
                <c:manualLayout>
                  <c:x val="-0.060938452163315"/>
                  <c:y val="-0.00242413183154231"/>
                </c:manualLayout>
              </c:layout>
              <c:showLegendKey val="0"/>
              <c:showVal val="1"/>
              <c:showCatName val="0"/>
              <c:showSerName val="0"/>
              <c:showPercent val="0"/>
              <c:showBubbleSize val="0"/>
            </c:dLbl>
            <c:dLbl>
              <c:idx val="5"/>
              <c:layout>
                <c:manualLayout>
                  <c:x val="-0.0594149908592322"/>
                  <c:y val="-0.00242413183154226"/>
                </c:manualLayout>
              </c:layout>
              <c:showLegendKey val="0"/>
              <c:showVal val="1"/>
              <c:showCatName val="0"/>
              <c:showSerName val="0"/>
              <c:showPercent val="0"/>
              <c:showBubbleSize val="0"/>
            </c:dLbl>
            <c:dLbl>
              <c:idx val="6"/>
              <c:layout>
                <c:manualLayout>
                  <c:x val="-0.0533211456429007"/>
                  <c:y val="0.0"/>
                </c:manualLayout>
              </c:layout>
              <c:showLegendKey val="0"/>
              <c:showVal val="1"/>
              <c:showCatName val="0"/>
              <c:showSerName val="0"/>
              <c:showPercent val="0"/>
              <c:showBubbleSize val="0"/>
            </c:dLbl>
            <c:dLbl>
              <c:idx val="7"/>
              <c:layout>
                <c:manualLayout>
                  <c:x val="-0.0539215686274511"/>
                  <c:y val="-0.00242413183154231"/>
                </c:manualLayout>
              </c:layout>
              <c:showLegendKey val="0"/>
              <c:showVal val="1"/>
              <c:showCatName val="0"/>
              <c:showSerName val="0"/>
              <c:showPercent val="0"/>
              <c:showBubbleSize val="0"/>
            </c:dLbl>
            <c:txPr>
              <a:bodyPr/>
              <a:lstStyle/>
              <a:p>
                <a:pPr>
                  <a:defRPr sz="18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val>
            <c:numRef>
              <c:f>Sheet1!$B$2:$B$8</c:f>
              <c:numCache>
                <c:formatCode>0%</c:formatCode>
                <c:ptCount val="7"/>
                <c:pt idx="0">
                  <c:v>0.33</c:v>
                </c:pt>
                <c:pt idx="1">
                  <c:v>0.38</c:v>
                </c:pt>
                <c:pt idx="2">
                  <c:v>0.46</c:v>
                </c:pt>
                <c:pt idx="3">
                  <c:v>0.62</c:v>
                </c:pt>
                <c:pt idx="4">
                  <c:v>0.64</c:v>
                </c:pt>
                <c:pt idx="5">
                  <c:v>0.78</c:v>
                </c:pt>
                <c:pt idx="6">
                  <c:v>0.91</c:v>
                </c:pt>
              </c:numCache>
            </c:numRef>
          </c:val>
        </c:ser>
        <c:dLbls>
          <c:showLegendKey val="0"/>
          <c:showVal val="0"/>
          <c:showCatName val="0"/>
          <c:showSerName val="0"/>
          <c:showPercent val="0"/>
          <c:showBubbleSize val="0"/>
        </c:dLbls>
        <c:gapWidth val="152"/>
        <c:shape val="box"/>
        <c:axId val="2127444104"/>
        <c:axId val="2127447160"/>
        <c:axId val="0"/>
      </c:bar3DChart>
      <c:catAx>
        <c:axId val="2127444104"/>
        <c:scaling>
          <c:orientation val="minMax"/>
        </c:scaling>
        <c:delete val="1"/>
        <c:axPos val="l"/>
        <c:numFmt formatCode="General" sourceLinked="1"/>
        <c:majorTickMark val="out"/>
        <c:minorTickMark val="none"/>
        <c:tickLblPos val="nextTo"/>
        <c:crossAx val="2127447160"/>
        <c:crosses val="autoZero"/>
        <c:auto val="1"/>
        <c:lblAlgn val="ctr"/>
        <c:lblOffset val="100"/>
        <c:noMultiLvlLbl val="0"/>
      </c:catAx>
      <c:valAx>
        <c:axId val="2127447160"/>
        <c:scaling>
          <c:orientation val="minMax"/>
          <c:max val="1.0"/>
          <c:min val="0.0"/>
        </c:scaling>
        <c:delete val="1"/>
        <c:axPos val="b"/>
        <c:numFmt formatCode="0%" sourceLinked="1"/>
        <c:majorTickMark val="out"/>
        <c:minorTickMark val="none"/>
        <c:tickLblPos val="nextTo"/>
        <c:crossAx val="2127444104"/>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59756DC-B63F-4F4B-B9A2-F08E7842BF6F}" type="datetimeFigureOut">
              <a:rPr lang="en-US" smtClean="0"/>
              <a:t>2/29/16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C4C722A-D3F2-44CF-BE87-C68C1851471D}" type="slidenum">
              <a:rPr lang="en-US" smtClean="0"/>
              <a:t>‹#›</a:t>
            </a:fld>
            <a:endParaRPr lang="en-US"/>
          </a:p>
        </p:txBody>
      </p:sp>
    </p:spTree>
    <p:extLst>
      <p:ext uri="{BB962C8B-B14F-4D97-AF65-F5344CB8AC3E}">
        <p14:creationId xmlns:p14="http://schemas.microsoft.com/office/powerpoint/2010/main" val="1997179238"/>
      </p:ext>
    </p:extLst>
  </p:cSld>
  <p:clrMap bg1="lt1" tx1="dk1" bg2="lt2" tx2="dk2" accent1="accent1" accent2="accent2" accent3="accent3" accent4="accent4" accent5="accent5" accent6="accent6" hlink="hlink" folHlink="folHlink"/>
  <p:notesStyle>
    <a:lvl1pPr marL="0" algn="l" defTabSz="909489" rtl="0" eaLnBrk="1" latinLnBrk="0" hangingPunct="1">
      <a:defRPr sz="1200" kern="1200">
        <a:solidFill>
          <a:schemeClr val="tx1"/>
        </a:solidFill>
        <a:latin typeface="+mn-lt"/>
        <a:ea typeface="+mn-ea"/>
        <a:cs typeface="+mn-cs"/>
      </a:defRPr>
    </a:lvl1pPr>
    <a:lvl2pPr marL="454729" algn="l" defTabSz="909489" rtl="0" eaLnBrk="1" latinLnBrk="0" hangingPunct="1">
      <a:defRPr sz="1200" kern="1200">
        <a:solidFill>
          <a:schemeClr val="tx1"/>
        </a:solidFill>
        <a:latin typeface="+mn-lt"/>
        <a:ea typeface="+mn-ea"/>
        <a:cs typeface="+mn-cs"/>
      </a:defRPr>
    </a:lvl2pPr>
    <a:lvl3pPr marL="909489" algn="l" defTabSz="909489" rtl="0" eaLnBrk="1" latinLnBrk="0" hangingPunct="1">
      <a:defRPr sz="1200" kern="1200">
        <a:solidFill>
          <a:schemeClr val="tx1"/>
        </a:solidFill>
        <a:latin typeface="+mn-lt"/>
        <a:ea typeface="+mn-ea"/>
        <a:cs typeface="+mn-cs"/>
      </a:defRPr>
    </a:lvl3pPr>
    <a:lvl4pPr marL="1364250" algn="l" defTabSz="909489" rtl="0" eaLnBrk="1" latinLnBrk="0" hangingPunct="1">
      <a:defRPr sz="1200" kern="1200">
        <a:solidFill>
          <a:schemeClr val="tx1"/>
        </a:solidFill>
        <a:latin typeface="+mn-lt"/>
        <a:ea typeface="+mn-ea"/>
        <a:cs typeface="+mn-cs"/>
      </a:defRPr>
    </a:lvl4pPr>
    <a:lvl5pPr marL="1819001" algn="l" defTabSz="909489" rtl="0" eaLnBrk="1" latinLnBrk="0" hangingPunct="1">
      <a:defRPr sz="1200" kern="1200">
        <a:solidFill>
          <a:schemeClr val="tx1"/>
        </a:solidFill>
        <a:latin typeface="+mn-lt"/>
        <a:ea typeface="+mn-ea"/>
        <a:cs typeface="+mn-cs"/>
      </a:defRPr>
    </a:lvl5pPr>
    <a:lvl6pPr marL="2273771" algn="l" defTabSz="909489" rtl="0" eaLnBrk="1" latinLnBrk="0" hangingPunct="1">
      <a:defRPr sz="1200" kern="1200">
        <a:solidFill>
          <a:schemeClr val="tx1"/>
        </a:solidFill>
        <a:latin typeface="+mn-lt"/>
        <a:ea typeface="+mn-ea"/>
        <a:cs typeface="+mn-cs"/>
      </a:defRPr>
    </a:lvl6pPr>
    <a:lvl7pPr marL="2728500" algn="l" defTabSz="909489" rtl="0" eaLnBrk="1" latinLnBrk="0" hangingPunct="1">
      <a:defRPr sz="1200" kern="1200">
        <a:solidFill>
          <a:schemeClr val="tx1"/>
        </a:solidFill>
        <a:latin typeface="+mn-lt"/>
        <a:ea typeface="+mn-ea"/>
        <a:cs typeface="+mn-cs"/>
      </a:defRPr>
    </a:lvl7pPr>
    <a:lvl8pPr marL="3183249" algn="l" defTabSz="909489" rtl="0" eaLnBrk="1" latinLnBrk="0" hangingPunct="1">
      <a:defRPr sz="1200" kern="1200">
        <a:solidFill>
          <a:schemeClr val="tx1"/>
        </a:solidFill>
        <a:latin typeface="+mn-lt"/>
        <a:ea typeface="+mn-ea"/>
        <a:cs typeface="+mn-cs"/>
      </a:defRPr>
    </a:lvl8pPr>
    <a:lvl9pPr marL="3637982" algn="l" defTabSz="9094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1</a:t>
            </a:fld>
            <a:endParaRPr lang="en-US"/>
          </a:p>
        </p:txBody>
      </p:sp>
    </p:spTree>
    <p:extLst>
      <p:ext uri="{BB962C8B-B14F-4D97-AF65-F5344CB8AC3E}">
        <p14:creationId xmlns:p14="http://schemas.microsoft.com/office/powerpoint/2010/main" val="156113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Q.22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Q.25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xfrm>
            <a:off x="688652" y="4416633"/>
            <a:ext cx="5504510" cy="4182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Q.20/8797 special run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Q.20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 y="696913"/>
            <a:ext cx="7497763" cy="5624512"/>
          </a:xfrm>
        </p:spPr>
      </p:sp>
      <p:sp>
        <p:nvSpPr>
          <p:cNvPr id="3" name="Notes Placeholder 2"/>
          <p:cNvSpPr>
            <a:spLocks noGrp="1"/>
          </p:cNvSpPr>
          <p:nvPr>
            <p:ph type="body" idx="1"/>
          </p:nvPr>
        </p:nvSpPr>
        <p:spPr/>
        <p:txBody>
          <a:bodyPr/>
          <a:lstStyle/>
          <a:p>
            <a:r>
              <a:rPr lang="en-US" dirty="0" smtClean="0"/>
              <a:t>Q.7ab</a:t>
            </a:r>
            <a:endParaRPr lang="en-US" dirty="0"/>
          </a:p>
        </p:txBody>
      </p:sp>
    </p:spTree>
    <p:extLst>
      <p:ext uri="{BB962C8B-B14F-4D97-AF65-F5344CB8AC3E}">
        <p14:creationId xmlns:p14="http://schemas.microsoft.com/office/powerpoint/2010/main" val="1360489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 y="696913"/>
            <a:ext cx="7497763" cy="5624512"/>
          </a:xfrm>
        </p:spPr>
      </p:sp>
      <p:sp>
        <p:nvSpPr>
          <p:cNvPr id="3" name="Notes Placeholder 2"/>
          <p:cNvSpPr>
            <a:spLocks noGrp="1"/>
          </p:cNvSpPr>
          <p:nvPr>
            <p:ph type="body" idx="1"/>
          </p:nvPr>
        </p:nvSpPr>
        <p:spPr/>
        <p:txBody>
          <a:bodyPr/>
          <a:lstStyle/>
          <a:p>
            <a:r>
              <a:rPr lang="en-US" dirty="0" smtClean="0"/>
              <a:t>Q.8a</a:t>
            </a:r>
            <a:endParaRPr lang="en-US" dirty="0"/>
          </a:p>
        </p:txBody>
      </p:sp>
    </p:spTree>
    <p:extLst>
      <p:ext uri="{BB962C8B-B14F-4D97-AF65-F5344CB8AC3E}">
        <p14:creationId xmlns:p14="http://schemas.microsoft.com/office/powerpoint/2010/main" val="1360489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 y="696913"/>
            <a:ext cx="7497763" cy="5624512"/>
          </a:xfrm>
        </p:spPr>
      </p:sp>
      <p:sp>
        <p:nvSpPr>
          <p:cNvPr id="3" name="Notes Placeholder 2"/>
          <p:cNvSpPr>
            <a:spLocks noGrp="1"/>
          </p:cNvSpPr>
          <p:nvPr>
            <p:ph type="body" idx="1"/>
          </p:nvPr>
        </p:nvSpPr>
        <p:spPr/>
        <p:txBody>
          <a:bodyPr/>
          <a:lstStyle/>
          <a:p>
            <a:r>
              <a:rPr lang="en-US" smtClean="0"/>
              <a:t>Q.8ab</a:t>
            </a:r>
            <a:endParaRPr lang="en-US" dirty="0"/>
          </a:p>
        </p:txBody>
      </p:sp>
    </p:spTree>
    <p:extLst>
      <p:ext uri="{BB962C8B-B14F-4D97-AF65-F5344CB8AC3E}">
        <p14:creationId xmlns:p14="http://schemas.microsoft.com/office/powerpoint/2010/main" val="1360489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 y="696913"/>
            <a:ext cx="7497763" cy="5624512"/>
          </a:xfrm>
        </p:spPr>
      </p:sp>
      <p:sp>
        <p:nvSpPr>
          <p:cNvPr id="3" name="Notes Placeholder 2"/>
          <p:cNvSpPr>
            <a:spLocks noGrp="1"/>
          </p:cNvSpPr>
          <p:nvPr>
            <p:ph type="body" idx="1"/>
          </p:nvPr>
        </p:nvSpPr>
        <p:spPr/>
        <p:txBody>
          <a:bodyPr/>
          <a:lstStyle/>
          <a:p>
            <a:r>
              <a:rPr lang="en-US" dirty="0" smtClean="0"/>
              <a:t>Q.8b</a:t>
            </a:r>
            <a:endParaRPr lang="en-US" dirty="0"/>
          </a:p>
        </p:txBody>
      </p:sp>
    </p:spTree>
    <p:extLst>
      <p:ext uri="{BB962C8B-B14F-4D97-AF65-F5344CB8AC3E}">
        <p14:creationId xmlns:p14="http://schemas.microsoft.com/office/powerpoint/2010/main" val="1884753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19</a:t>
            </a:fld>
            <a:endParaRPr lang="en-US"/>
          </a:p>
        </p:txBody>
      </p:sp>
    </p:spTree>
    <p:extLst>
      <p:ext uri="{BB962C8B-B14F-4D97-AF65-F5344CB8AC3E}">
        <p14:creationId xmlns:p14="http://schemas.microsoft.com/office/powerpoint/2010/main" val="2490805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20</a:t>
            </a:fld>
            <a:endParaRPr lang="en-US"/>
          </a:p>
        </p:txBody>
      </p:sp>
    </p:spTree>
    <p:extLst>
      <p:ext uri="{BB962C8B-B14F-4D97-AF65-F5344CB8AC3E}">
        <p14:creationId xmlns:p14="http://schemas.microsoft.com/office/powerpoint/2010/main" val="328480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11604 Membership Recent Trends Deck</a:t>
            </a:r>
          </a:p>
          <a:p>
            <a:r>
              <a:rPr lang="en-US" altLang="en-US" smtClean="0"/>
              <a:t>Note:  vertical expressions for subgroups except where noted</a:t>
            </a:r>
          </a:p>
        </p:txBody>
      </p:sp>
      <p:sp>
        <p:nvSpPr>
          <p:cNvPr id="38916" name="Slide Number Placeholder 3"/>
          <p:cNvSpPr>
            <a:spLocks noGrp="1"/>
          </p:cNvSpPr>
          <p:nvPr>
            <p:ph type="sldNum" sz="quarter" idx="4294967295"/>
          </p:nvPr>
        </p:nvSpPr>
        <p:spPr bwMode="auto">
          <a:xfrm>
            <a:off x="3898050" y="8829054"/>
            <a:ext cx="2982589" cy="4652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ctr" eaLnBrk="1" fontAlgn="base" hangingPunct="1">
              <a:spcBef>
                <a:spcPct val="0"/>
              </a:spcBef>
              <a:spcAft>
                <a:spcPct val="0"/>
              </a:spcAft>
            </a:pPr>
            <a:fld id="{B6507D68-FFDB-4EDB-AC2A-C2144BC32CA9}" type="slidenum">
              <a:rPr lang="en-US" altLang="en-US" smtClean="0">
                <a:solidFill>
                  <a:srgbClr val="000000"/>
                </a:solidFill>
                <a:latin typeface="GillSans" pitchFamily="34" charset="0"/>
                <a:ea typeface="ヒラギノ角ゴ ProN W3"/>
                <a:sym typeface="GillSans" pitchFamily="34" charset="0"/>
              </a:rPr>
              <a:pPr algn="ctr" eaLnBrk="1" fontAlgn="base" hangingPunct="1">
                <a:spcBef>
                  <a:spcPct val="0"/>
                </a:spcBef>
                <a:spcAft>
                  <a:spcPct val="0"/>
                </a:spcAft>
              </a:pPr>
              <a:t>3</a:t>
            </a:fld>
            <a:endParaRPr lang="en-US" altLang="en-US" smtClean="0">
              <a:solidFill>
                <a:srgbClr val="000000"/>
              </a:solidFill>
              <a:latin typeface="GillSans" pitchFamily="34" charset="0"/>
              <a:ea typeface="ヒラギノ角ゴ ProN W3"/>
              <a:sym typeface="GillSans"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smtClean="0"/>
              <a:t> </a:t>
            </a:r>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21</a:t>
            </a:fld>
            <a:endParaRPr lang="en-US"/>
          </a:p>
        </p:txBody>
      </p:sp>
    </p:spTree>
    <p:extLst>
      <p:ext uri="{BB962C8B-B14F-4D97-AF65-F5344CB8AC3E}">
        <p14:creationId xmlns:p14="http://schemas.microsoft.com/office/powerpoint/2010/main" val="636127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C722A-D3F2-44CF-BE87-C68C1851471D}" type="slidenum">
              <a:rPr lang="en-US" smtClean="0"/>
              <a:t>22</a:t>
            </a:fld>
            <a:endParaRPr lang="en-US"/>
          </a:p>
        </p:txBody>
      </p:sp>
    </p:spTree>
    <p:extLst>
      <p:ext uri="{BB962C8B-B14F-4D97-AF65-F5344CB8AC3E}">
        <p14:creationId xmlns:p14="http://schemas.microsoft.com/office/powerpoint/2010/main" val="3687120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4458"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27</a:t>
            </a:fld>
            <a:endParaRPr lang="en-US"/>
          </a:p>
        </p:txBody>
      </p:sp>
    </p:spTree>
    <p:extLst>
      <p:ext uri="{BB962C8B-B14F-4D97-AF65-F5344CB8AC3E}">
        <p14:creationId xmlns:p14="http://schemas.microsoft.com/office/powerpoint/2010/main" val="2798461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0C4C722A-D3F2-44CF-BE87-C68C1851471D}" type="slidenum">
              <a:rPr lang="en-US" smtClean="0"/>
              <a:t>28</a:t>
            </a:fld>
            <a:endParaRPr lang="en-US"/>
          </a:p>
        </p:txBody>
      </p:sp>
    </p:spTree>
    <p:extLst>
      <p:ext uri="{BB962C8B-B14F-4D97-AF65-F5344CB8AC3E}">
        <p14:creationId xmlns:p14="http://schemas.microsoft.com/office/powerpoint/2010/main" val="1205052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29</a:t>
            </a:fld>
            <a:endParaRPr lang="en-US"/>
          </a:p>
        </p:txBody>
      </p:sp>
    </p:spTree>
    <p:extLst>
      <p:ext uri="{BB962C8B-B14F-4D97-AF65-F5344CB8AC3E}">
        <p14:creationId xmlns:p14="http://schemas.microsoft.com/office/powerpoint/2010/main" val="2620324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30</a:t>
            </a:fld>
            <a:endParaRPr lang="en-US"/>
          </a:p>
        </p:txBody>
      </p:sp>
    </p:spTree>
    <p:extLst>
      <p:ext uri="{BB962C8B-B14F-4D97-AF65-F5344CB8AC3E}">
        <p14:creationId xmlns:p14="http://schemas.microsoft.com/office/powerpoint/2010/main" val="3277287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C722A-D3F2-44CF-BE87-C68C1851471D}" type="slidenum">
              <a:rPr lang="en-US" smtClean="0"/>
              <a:t>31</a:t>
            </a:fld>
            <a:endParaRPr lang="en-US"/>
          </a:p>
        </p:txBody>
      </p:sp>
    </p:spTree>
    <p:extLst>
      <p:ext uri="{BB962C8B-B14F-4D97-AF65-F5344CB8AC3E}">
        <p14:creationId xmlns:p14="http://schemas.microsoft.com/office/powerpoint/2010/main" val="1590624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32</a:t>
            </a:fld>
            <a:endParaRPr lang="en-US"/>
          </a:p>
        </p:txBody>
      </p:sp>
    </p:spTree>
    <p:extLst>
      <p:ext uri="{BB962C8B-B14F-4D97-AF65-F5344CB8AC3E}">
        <p14:creationId xmlns:p14="http://schemas.microsoft.com/office/powerpoint/2010/main" val="226695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33</a:t>
            </a:fld>
            <a:endParaRPr lang="en-US"/>
          </a:p>
        </p:txBody>
      </p:sp>
    </p:spTree>
    <p:extLst>
      <p:ext uri="{BB962C8B-B14F-4D97-AF65-F5344CB8AC3E}">
        <p14:creationId xmlns:p14="http://schemas.microsoft.com/office/powerpoint/2010/main" val="1576293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34</a:t>
            </a:fld>
            <a:endParaRPr lang="en-US"/>
          </a:p>
        </p:txBody>
      </p:sp>
    </p:spTree>
    <p:extLst>
      <p:ext uri="{BB962C8B-B14F-4D97-AF65-F5344CB8AC3E}">
        <p14:creationId xmlns:p14="http://schemas.microsoft.com/office/powerpoint/2010/main" val="157629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From file (at end of FI)</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35</a:t>
            </a:fld>
            <a:endParaRPr lang="en-US"/>
          </a:p>
        </p:txBody>
      </p:sp>
    </p:spTree>
    <p:extLst>
      <p:ext uri="{BB962C8B-B14F-4D97-AF65-F5344CB8AC3E}">
        <p14:creationId xmlns:p14="http://schemas.microsoft.com/office/powerpoint/2010/main" val="2368003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smtClean="0"/>
              <a:t>lysis</a:t>
            </a:r>
            <a:r>
              <a:rPr lang="en-US" sz="1800" dirty="0" smtClean="0"/>
              <a:t>, and communication,</a:t>
            </a:r>
            <a:r>
              <a:rPr lang="en-US" sz="1800" baseline="0" dirty="0" smtClean="0"/>
              <a:t> and who have a clear sense of personal and social responsibility, so they can contribute in important ways in all facets of their lives.</a:t>
            </a:r>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36</a:t>
            </a:fld>
            <a:endParaRPr lang="en-US"/>
          </a:p>
        </p:txBody>
      </p:sp>
    </p:spTree>
    <p:extLst>
      <p:ext uri="{BB962C8B-B14F-4D97-AF65-F5344CB8AC3E}">
        <p14:creationId xmlns:p14="http://schemas.microsoft.com/office/powerpoint/2010/main" val="2199774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0C4C722A-D3F2-44CF-BE87-C68C1851471D}" type="slidenum">
              <a:rPr lang="en-US" smtClean="0"/>
              <a:t>37</a:t>
            </a:fld>
            <a:endParaRPr lang="en-US"/>
          </a:p>
        </p:txBody>
      </p:sp>
    </p:spTree>
    <p:extLst>
      <p:ext uri="{BB962C8B-B14F-4D97-AF65-F5344CB8AC3E}">
        <p14:creationId xmlns:p14="http://schemas.microsoft.com/office/powerpoint/2010/main" val="3505591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u="sng" dirty="0" smtClean="0"/>
              <a:t>Maps and Markers</a:t>
            </a:r>
            <a:r>
              <a:rPr lang="en-US" sz="1800" dirty="0" smtClean="0"/>
              <a:t>: describe some optimal routes to the goal of learning outcomes, and identify some milestones to measure progress toward the goal.</a:t>
            </a:r>
          </a:p>
          <a:p>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38</a:t>
            </a:fld>
            <a:endParaRPr lang="en-US"/>
          </a:p>
        </p:txBody>
      </p:sp>
    </p:spTree>
    <p:extLst>
      <p:ext uri="{BB962C8B-B14F-4D97-AF65-F5344CB8AC3E}">
        <p14:creationId xmlns:p14="http://schemas.microsoft.com/office/powerpoint/2010/main" val="1715352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sz="1800" dirty="0"/>
              <a:t>The GEMs principles are guidelines for a </a:t>
            </a:r>
            <a:r>
              <a:rPr lang="en-US" sz="1800" i="1" dirty="0"/>
              <a:t>comprehensive</a:t>
            </a:r>
            <a:r>
              <a:rPr lang="en-US" sz="1800" dirty="0"/>
              <a:t> reform of undergraduate </a:t>
            </a:r>
            <a:r>
              <a:rPr lang="en-US" sz="1800" dirty="0" smtClean="0"/>
              <a:t>education;</a:t>
            </a:r>
            <a:r>
              <a:rPr lang="en-US" sz="1800" baseline="0" dirty="0" smtClean="0"/>
              <a:t> </a:t>
            </a:r>
            <a:r>
              <a:rPr lang="en-US" sz="1800" dirty="0" smtClean="0"/>
              <a:t>beginning </a:t>
            </a:r>
            <a:r>
              <a:rPr lang="en-US" sz="1800" dirty="0"/>
              <a:t>with general </a:t>
            </a:r>
            <a:r>
              <a:rPr lang="en-US" sz="1800" dirty="0" smtClean="0"/>
              <a:t>education, </a:t>
            </a:r>
            <a:r>
              <a:rPr lang="en-US" sz="1800" dirty="0"/>
              <a:t>but not ending there</a:t>
            </a:r>
            <a:r>
              <a:rPr lang="en-US" sz="1800" dirty="0" smtClean="0"/>
              <a:t>. </a:t>
            </a:r>
          </a:p>
          <a:p>
            <a:pPr defTabSz="924458"/>
            <a:endParaRPr lang="en-US" sz="1800" dirty="0" smtClean="0"/>
          </a:p>
          <a:p>
            <a:endParaRPr lang="en-US" dirty="0"/>
          </a:p>
        </p:txBody>
      </p:sp>
      <p:sp>
        <p:nvSpPr>
          <p:cNvPr id="4" name="Slide Number Placeholder 3"/>
          <p:cNvSpPr>
            <a:spLocks noGrp="1"/>
          </p:cNvSpPr>
          <p:nvPr>
            <p:ph type="sldNum" sz="quarter" idx="10"/>
          </p:nvPr>
        </p:nvSpPr>
        <p:spPr/>
        <p:txBody>
          <a:bodyPr/>
          <a:lstStyle/>
          <a:p>
            <a:fld id="{0C4C722A-D3F2-44CF-BE87-C68C1851471D}" type="slidenum">
              <a:rPr lang="en-US" smtClean="0"/>
              <a:t>39</a:t>
            </a:fld>
            <a:endParaRPr lang="en-US"/>
          </a:p>
        </p:txBody>
      </p:sp>
    </p:spTree>
    <p:extLst>
      <p:ext uri="{BB962C8B-B14F-4D97-AF65-F5344CB8AC3E}">
        <p14:creationId xmlns:p14="http://schemas.microsoft.com/office/powerpoint/2010/main" val="399194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40</a:t>
            </a:fld>
            <a:endParaRPr lang="en-US"/>
          </a:p>
        </p:txBody>
      </p:sp>
    </p:spTree>
    <p:extLst>
      <p:ext uri="{BB962C8B-B14F-4D97-AF65-F5344CB8AC3E}">
        <p14:creationId xmlns:p14="http://schemas.microsoft.com/office/powerpoint/2010/main" val="1736205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41</a:t>
            </a:fld>
            <a:endParaRPr lang="en-US"/>
          </a:p>
        </p:txBody>
      </p:sp>
    </p:spTree>
    <p:extLst>
      <p:ext uri="{BB962C8B-B14F-4D97-AF65-F5344CB8AC3E}">
        <p14:creationId xmlns:p14="http://schemas.microsoft.com/office/powerpoint/2010/main" val="816637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42</a:t>
            </a:fld>
            <a:endParaRPr lang="en-US"/>
          </a:p>
        </p:txBody>
      </p:sp>
    </p:spTree>
    <p:extLst>
      <p:ext uri="{BB962C8B-B14F-4D97-AF65-F5344CB8AC3E}">
        <p14:creationId xmlns:p14="http://schemas.microsoft.com/office/powerpoint/2010/main" val="1906335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43</a:t>
            </a:fld>
            <a:endParaRPr lang="en-US"/>
          </a:p>
        </p:txBody>
      </p:sp>
    </p:spTree>
    <p:extLst>
      <p:ext uri="{BB962C8B-B14F-4D97-AF65-F5344CB8AC3E}">
        <p14:creationId xmlns:p14="http://schemas.microsoft.com/office/powerpoint/2010/main" val="13352977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44</a:t>
            </a:fld>
            <a:endParaRPr lang="en-US"/>
          </a:p>
        </p:txBody>
      </p:sp>
    </p:spTree>
    <p:extLst>
      <p:ext uri="{BB962C8B-B14F-4D97-AF65-F5344CB8AC3E}">
        <p14:creationId xmlns:p14="http://schemas.microsoft.com/office/powerpoint/2010/main" val="260985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Q.3</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ヒラギノ角ゴ ProN W3" pitchFamily="-68" charset="-128"/>
              </a:defRPr>
            </a:lvl1pPr>
            <a:lvl2pPr marL="751122" indent="-288893" eaLnBrk="0" hangingPunct="0">
              <a:defRPr>
                <a:solidFill>
                  <a:schemeClr val="tx1"/>
                </a:solidFill>
                <a:latin typeface="Arial" pitchFamily="34" charset="0"/>
                <a:ea typeface="ヒラギノ角ゴ ProN W3" pitchFamily="-68" charset="-128"/>
              </a:defRPr>
            </a:lvl2pPr>
            <a:lvl3pPr marL="1155573" indent="-231115" eaLnBrk="0" hangingPunct="0">
              <a:defRPr>
                <a:solidFill>
                  <a:schemeClr val="tx1"/>
                </a:solidFill>
                <a:latin typeface="Arial" pitchFamily="34" charset="0"/>
                <a:ea typeface="ヒラギノ角ゴ ProN W3" pitchFamily="-68" charset="-128"/>
              </a:defRPr>
            </a:lvl3pPr>
            <a:lvl4pPr marL="1617802" indent="-231115" eaLnBrk="0" hangingPunct="0">
              <a:defRPr>
                <a:solidFill>
                  <a:schemeClr val="tx1"/>
                </a:solidFill>
                <a:latin typeface="Arial" pitchFamily="34" charset="0"/>
                <a:ea typeface="ヒラギノ角ゴ ProN W3" pitchFamily="-68" charset="-128"/>
              </a:defRPr>
            </a:lvl4pPr>
            <a:lvl5pPr marL="2080031" indent="-231115" eaLnBrk="0" hangingPunct="0">
              <a:defRPr>
                <a:solidFill>
                  <a:schemeClr val="tx1"/>
                </a:solidFill>
                <a:latin typeface="Arial" pitchFamily="34" charset="0"/>
                <a:ea typeface="ヒラギノ角ゴ ProN W3" pitchFamily="-68" charset="-128"/>
              </a:defRPr>
            </a:lvl5pPr>
            <a:lvl6pPr marL="2542261" indent="-231115" defTabSz="922854" eaLnBrk="0" fontAlgn="base" hangingPunct="0">
              <a:spcBef>
                <a:spcPct val="0"/>
              </a:spcBef>
              <a:spcAft>
                <a:spcPct val="0"/>
              </a:spcAft>
              <a:defRPr>
                <a:solidFill>
                  <a:schemeClr val="tx1"/>
                </a:solidFill>
                <a:latin typeface="Arial" pitchFamily="34" charset="0"/>
                <a:ea typeface="ヒラギノ角ゴ ProN W3" pitchFamily="-68" charset="-128"/>
              </a:defRPr>
            </a:lvl6pPr>
            <a:lvl7pPr marL="3004490" indent="-231115" defTabSz="922854" eaLnBrk="0" fontAlgn="base" hangingPunct="0">
              <a:spcBef>
                <a:spcPct val="0"/>
              </a:spcBef>
              <a:spcAft>
                <a:spcPct val="0"/>
              </a:spcAft>
              <a:defRPr>
                <a:solidFill>
                  <a:schemeClr val="tx1"/>
                </a:solidFill>
                <a:latin typeface="Arial" pitchFamily="34" charset="0"/>
                <a:ea typeface="ヒラギノ角ゴ ProN W3" pitchFamily="-68" charset="-128"/>
              </a:defRPr>
            </a:lvl7pPr>
            <a:lvl8pPr marL="3466719" indent="-231115" defTabSz="922854" eaLnBrk="0" fontAlgn="base" hangingPunct="0">
              <a:spcBef>
                <a:spcPct val="0"/>
              </a:spcBef>
              <a:spcAft>
                <a:spcPct val="0"/>
              </a:spcAft>
              <a:defRPr>
                <a:solidFill>
                  <a:schemeClr val="tx1"/>
                </a:solidFill>
                <a:latin typeface="Arial" pitchFamily="34" charset="0"/>
                <a:ea typeface="ヒラギノ角ゴ ProN W3" pitchFamily="-68" charset="-128"/>
              </a:defRPr>
            </a:lvl8pPr>
            <a:lvl9pPr marL="3928948" indent="-231115" defTabSz="922854" eaLnBrk="0" fontAlgn="base" hangingPunct="0">
              <a:spcBef>
                <a:spcPct val="0"/>
              </a:spcBef>
              <a:spcAft>
                <a:spcPct val="0"/>
              </a:spcAft>
              <a:defRPr>
                <a:solidFill>
                  <a:schemeClr val="tx1"/>
                </a:solidFill>
                <a:latin typeface="Arial" pitchFamily="34" charset="0"/>
                <a:ea typeface="ヒラギノ角ゴ ProN W3" pitchFamily="-68" charset="-128"/>
              </a:defRPr>
            </a:lvl9pPr>
          </a:lstStyle>
          <a:p>
            <a:pPr defTabSz="922854" eaLnBrk="1" fontAlgn="base" hangingPunct="1">
              <a:spcBef>
                <a:spcPct val="0"/>
              </a:spcBef>
              <a:spcAft>
                <a:spcPct val="0"/>
              </a:spcAft>
            </a:pPr>
            <a:fld id="{8D8F87A5-8C0C-4398-8469-33BF46757C71}" type="slidenum">
              <a:rPr lang="en-US" altLang="en-US" smtClean="0">
                <a:solidFill>
                  <a:srgbClr val="000000"/>
                </a:solidFill>
                <a:latin typeface="Calibri" pitchFamily="34" charset="0"/>
              </a:rPr>
              <a:pPr defTabSz="922854" eaLnBrk="1" fontAlgn="base" hangingPunct="1">
                <a:spcBef>
                  <a:spcPct val="0"/>
                </a:spcBef>
                <a:spcAft>
                  <a:spcPct val="0"/>
                </a:spcAft>
              </a:pPr>
              <a:t>47</a:t>
            </a:fld>
            <a:endParaRPr lang="en-US" altLang="en-US" smtClean="0">
              <a:solidFill>
                <a:srgbClr val="000000"/>
              </a:solidFill>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634EAC1C-19EA-4805-9082-478F1AD2FC55}" type="slidenum">
              <a:rPr lang="en-US" altLang="en-US"/>
              <a:pPr eaLnBrk="1" hangingPunct="1"/>
              <a:t>48</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altLang="en-US" dirty="0" smtClean="0">
              <a:latin typeface="Arial" charset="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ヒラギノ角ゴ ProN W3" pitchFamily="-68" charset="-128"/>
              </a:defRPr>
            </a:lvl1pPr>
            <a:lvl2pPr marL="751122" indent="-288893" eaLnBrk="0" hangingPunct="0">
              <a:defRPr>
                <a:solidFill>
                  <a:schemeClr val="tx1"/>
                </a:solidFill>
                <a:latin typeface="Arial" pitchFamily="34" charset="0"/>
                <a:ea typeface="ヒラギノ角ゴ ProN W3" pitchFamily="-68" charset="-128"/>
              </a:defRPr>
            </a:lvl2pPr>
            <a:lvl3pPr marL="1155573" indent="-231115" eaLnBrk="0" hangingPunct="0">
              <a:defRPr>
                <a:solidFill>
                  <a:schemeClr val="tx1"/>
                </a:solidFill>
                <a:latin typeface="Arial" pitchFamily="34" charset="0"/>
                <a:ea typeface="ヒラギノ角ゴ ProN W3" pitchFamily="-68" charset="-128"/>
              </a:defRPr>
            </a:lvl3pPr>
            <a:lvl4pPr marL="1617802" indent="-231115" eaLnBrk="0" hangingPunct="0">
              <a:defRPr>
                <a:solidFill>
                  <a:schemeClr val="tx1"/>
                </a:solidFill>
                <a:latin typeface="Arial" pitchFamily="34" charset="0"/>
                <a:ea typeface="ヒラギノ角ゴ ProN W3" pitchFamily="-68" charset="-128"/>
              </a:defRPr>
            </a:lvl4pPr>
            <a:lvl5pPr marL="2080031" indent="-231115" eaLnBrk="0" hangingPunct="0">
              <a:defRPr>
                <a:solidFill>
                  <a:schemeClr val="tx1"/>
                </a:solidFill>
                <a:latin typeface="Arial" pitchFamily="34" charset="0"/>
                <a:ea typeface="ヒラギノ角ゴ ProN W3" pitchFamily="-68" charset="-128"/>
              </a:defRPr>
            </a:lvl5pPr>
            <a:lvl6pPr marL="2542261" indent="-231115" defTabSz="922854" eaLnBrk="0" fontAlgn="base" hangingPunct="0">
              <a:spcBef>
                <a:spcPct val="0"/>
              </a:spcBef>
              <a:spcAft>
                <a:spcPct val="0"/>
              </a:spcAft>
              <a:defRPr>
                <a:solidFill>
                  <a:schemeClr val="tx1"/>
                </a:solidFill>
                <a:latin typeface="Arial" pitchFamily="34" charset="0"/>
                <a:ea typeface="ヒラギノ角ゴ ProN W3" pitchFamily="-68" charset="-128"/>
              </a:defRPr>
            </a:lvl6pPr>
            <a:lvl7pPr marL="3004490" indent="-231115" defTabSz="922854" eaLnBrk="0" fontAlgn="base" hangingPunct="0">
              <a:spcBef>
                <a:spcPct val="0"/>
              </a:spcBef>
              <a:spcAft>
                <a:spcPct val="0"/>
              </a:spcAft>
              <a:defRPr>
                <a:solidFill>
                  <a:schemeClr val="tx1"/>
                </a:solidFill>
                <a:latin typeface="Arial" pitchFamily="34" charset="0"/>
                <a:ea typeface="ヒラギノ角ゴ ProN W3" pitchFamily="-68" charset="-128"/>
              </a:defRPr>
            </a:lvl7pPr>
            <a:lvl8pPr marL="3466719" indent="-231115" defTabSz="922854" eaLnBrk="0" fontAlgn="base" hangingPunct="0">
              <a:spcBef>
                <a:spcPct val="0"/>
              </a:spcBef>
              <a:spcAft>
                <a:spcPct val="0"/>
              </a:spcAft>
              <a:defRPr>
                <a:solidFill>
                  <a:schemeClr val="tx1"/>
                </a:solidFill>
                <a:latin typeface="Arial" pitchFamily="34" charset="0"/>
                <a:ea typeface="ヒラギノ角ゴ ProN W3" pitchFamily="-68" charset="-128"/>
              </a:defRPr>
            </a:lvl8pPr>
            <a:lvl9pPr marL="3928948" indent="-231115" defTabSz="922854" eaLnBrk="0" fontAlgn="base" hangingPunct="0">
              <a:spcBef>
                <a:spcPct val="0"/>
              </a:spcBef>
              <a:spcAft>
                <a:spcPct val="0"/>
              </a:spcAft>
              <a:defRPr>
                <a:solidFill>
                  <a:schemeClr val="tx1"/>
                </a:solidFill>
                <a:latin typeface="Arial" pitchFamily="34" charset="0"/>
                <a:ea typeface="ヒラギノ角ゴ ProN W3" pitchFamily="-68" charset="-128"/>
              </a:defRPr>
            </a:lvl9pPr>
          </a:lstStyle>
          <a:p>
            <a:pPr eaLnBrk="1" hangingPunct="1"/>
            <a:fld id="{6259CF57-0DA0-4DA5-AD9B-E785DD6162A7}" type="slidenum">
              <a:rPr lang="en-US" altLang="en-US">
                <a:solidFill>
                  <a:srgbClr val="000000"/>
                </a:solidFill>
                <a:latin typeface="Calibri" pitchFamily="34" charset="0"/>
              </a:rPr>
              <a:pPr eaLnBrk="1" hangingPunct="1"/>
              <a:t>49</a:t>
            </a:fld>
            <a:endParaRPr lang="en-US" altLang="en-US">
              <a:solidFill>
                <a:srgbClr val="000000"/>
              </a:solidFill>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ヒラギノ角ゴ ProN W3" pitchFamily="-68" charset="-128"/>
              </a:defRPr>
            </a:lvl1pPr>
            <a:lvl2pPr marL="751122" indent="-288893" eaLnBrk="0" hangingPunct="0">
              <a:defRPr>
                <a:solidFill>
                  <a:schemeClr val="tx1"/>
                </a:solidFill>
                <a:latin typeface="Arial" pitchFamily="34" charset="0"/>
                <a:ea typeface="ヒラギノ角ゴ ProN W3" pitchFamily="-68" charset="-128"/>
              </a:defRPr>
            </a:lvl2pPr>
            <a:lvl3pPr marL="1155573" indent="-231115" eaLnBrk="0" hangingPunct="0">
              <a:defRPr>
                <a:solidFill>
                  <a:schemeClr val="tx1"/>
                </a:solidFill>
                <a:latin typeface="Arial" pitchFamily="34" charset="0"/>
                <a:ea typeface="ヒラギノ角ゴ ProN W3" pitchFamily="-68" charset="-128"/>
              </a:defRPr>
            </a:lvl3pPr>
            <a:lvl4pPr marL="1617802" indent="-231115" eaLnBrk="0" hangingPunct="0">
              <a:defRPr>
                <a:solidFill>
                  <a:schemeClr val="tx1"/>
                </a:solidFill>
                <a:latin typeface="Arial" pitchFamily="34" charset="0"/>
                <a:ea typeface="ヒラギノ角ゴ ProN W3" pitchFamily="-68" charset="-128"/>
              </a:defRPr>
            </a:lvl4pPr>
            <a:lvl5pPr marL="2080031" indent="-231115" eaLnBrk="0" hangingPunct="0">
              <a:defRPr>
                <a:solidFill>
                  <a:schemeClr val="tx1"/>
                </a:solidFill>
                <a:latin typeface="Arial" pitchFamily="34" charset="0"/>
                <a:ea typeface="ヒラギノ角ゴ ProN W3" pitchFamily="-68" charset="-128"/>
              </a:defRPr>
            </a:lvl5pPr>
            <a:lvl6pPr marL="2542261" indent="-231115" defTabSz="922854" eaLnBrk="0" fontAlgn="base" hangingPunct="0">
              <a:spcBef>
                <a:spcPct val="0"/>
              </a:spcBef>
              <a:spcAft>
                <a:spcPct val="0"/>
              </a:spcAft>
              <a:defRPr>
                <a:solidFill>
                  <a:schemeClr val="tx1"/>
                </a:solidFill>
                <a:latin typeface="Arial" pitchFamily="34" charset="0"/>
                <a:ea typeface="ヒラギノ角ゴ ProN W3" pitchFamily="-68" charset="-128"/>
              </a:defRPr>
            </a:lvl6pPr>
            <a:lvl7pPr marL="3004490" indent="-231115" defTabSz="922854" eaLnBrk="0" fontAlgn="base" hangingPunct="0">
              <a:spcBef>
                <a:spcPct val="0"/>
              </a:spcBef>
              <a:spcAft>
                <a:spcPct val="0"/>
              </a:spcAft>
              <a:defRPr>
                <a:solidFill>
                  <a:schemeClr val="tx1"/>
                </a:solidFill>
                <a:latin typeface="Arial" pitchFamily="34" charset="0"/>
                <a:ea typeface="ヒラギノ角ゴ ProN W3" pitchFamily="-68" charset="-128"/>
              </a:defRPr>
            </a:lvl7pPr>
            <a:lvl8pPr marL="3466719" indent="-231115" defTabSz="922854" eaLnBrk="0" fontAlgn="base" hangingPunct="0">
              <a:spcBef>
                <a:spcPct val="0"/>
              </a:spcBef>
              <a:spcAft>
                <a:spcPct val="0"/>
              </a:spcAft>
              <a:defRPr>
                <a:solidFill>
                  <a:schemeClr val="tx1"/>
                </a:solidFill>
                <a:latin typeface="Arial" pitchFamily="34" charset="0"/>
                <a:ea typeface="ヒラギノ角ゴ ProN W3" pitchFamily="-68" charset="-128"/>
              </a:defRPr>
            </a:lvl8pPr>
            <a:lvl9pPr marL="3928948" indent="-231115" defTabSz="922854" eaLnBrk="0" fontAlgn="base" hangingPunct="0">
              <a:spcBef>
                <a:spcPct val="0"/>
              </a:spcBef>
              <a:spcAft>
                <a:spcPct val="0"/>
              </a:spcAft>
              <a:defRPr>
                <a:solidFill>
                  <a:schemeClr val="tx1"/>
                </a:solidFill>
                <a:latin typeface="Arial" pitchFamily="34" charset="0"/>
                <a:ea typeface="ヒラギノ角ゴ ProN W3" pitchFamily="-68" charset="-128"/>
              </a:defRPr>
            </a:lvl9pPr>
          </a:lstStyle>
          <a:p>
            <a:pPr eaLnBrk="1" hangingPunct="1"/>
            <a:fld id="{6300DC15-F575-49B2-85AF-818F8134DDC3}" type="slidenum">
              <a:rPr lang="en-US" altLang="en-US">
                <a:solidFill>
                  <a:srgbClr val="000000"/>
                </a:solidFill>
                <a:latin typeface="Calibri" pitchFamily="34" charset="0"/>
              </a:rPr>
              <a:pPr eaLnBrk="1" hangingPunct="1"/>
              <a:t>50</a:t>
            </a:fld>
            <a:endParaRPr lang="en-US" altLang="en-US">
              <a:solidFill>
                <a:srgbClr val="000000"/>
              </a:solidFill>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51</a:t>
            </a:fld>
            <a:endParaRPr lang="en-US"/>
          </a:p>
        </p:txBody>
      </p:sp>
    </p:spTree>
    <p:extLst>
      <p:ext uri="{BB962C8B-B14F-4D97-AF65-F5344CB8AC3E}">
        <p14:creationId xmlns:p14="http://schemas.microsoft.com/office/powerpoint/2010/main" val="31448243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6AD3D685-DF8F-4EE6-8210-5254CF57CDEF}" type="slidenum">
              <a:rPr lang="en-US" altLang="en-US"/>
              <a:pPr eaLnBrk="1" hangingPunct="1"/>
              <a:t>53</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3E195812-48B7-4A6D-995C-766AC0AA6FAE}" type="slidenum">
              <a:rPr lang="en-US" altLang="en-US"/>
              <a:pPr eaLnBrk="1" hangingPunct="1"/>
              <a:t>54</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87D61A54-A9DE-4C8E-8B48-3611BB969D35}" type="slidenum">
              <a:rPr lang="en-US" altLang="en-US"/>
              <a:pPr eaLnBrk="1" hangingPunct="1"/>
              <a:t>55</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8305D2F4-B41F-40CD-9BCD-18BE3CBD6A2D}" type="slidenum">
              <a:rPr lang="en-US" altLang="en-US"/>
              <a:pPr eaLnBrk="1" hangingPunct="1"/>
              <a:t>56</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0E024B1D-FBAA-4DC7-B487-EA347445D596}" type="slidenum">
              <a:rPr lang="en-US" altLang="en-US"/>
              <a:pPr eaLnBrk="1" hangingPunct="1"/>
              <a:t>57</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Q.4ab</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7A86B88C-E970-4E98-B1B7-2C53CCBD53AD}" type="slidenum">
              <a:rPr lang="en-US" altLang="en-US"/>
              <a:pPr eaLnBrk="1" hangingPunct="1"/>
              <a:t>58</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0DADD04D-8467-474F-BC6A-AB8A8528D385}" type="slidenum">
              <a:rPr lang="en-US" altLang="en-US"/>
              <a:pPr eaLnBrk="1" hangingPunct="1"/>
              <a:t>59</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F0849501-3A2F-4762-9418-BD1E6A318FB8}" type="slidenum">
              <a:rPr lang="en-US" altLang="en-US"/>
              <a:pPr eaLnBrk="1" hangingPunct="1"/>
              <a:t>60</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B3D5C00D-6594-4113-BFDB-7C3DE9E7FBAF}" type="slidenum">
              <a:rPr lang="en-US" altLang="en-US"/>
              <a:pPr eaLnBrk="1" hangingPunct="1"/>
              <a:t>61</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C21FFC32-B1B3-4DBF-99EC-17997D82367E}" type="slidenum">
              <a:rPr lang="en-US" altLang="en-US"/>
              <a:pPr eaLnBrk="1" hangingPunct="1"/>
              <a:t>62</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C4C722A-D3F2-44CF-BE87-C68C1851471D}" type="slidenum">
              <a:rPr lang="en-US" smtClean="0"/>
              <a:t>63</a:t>
            </a:fld>
            <a:endParaRPr lang="en-US"/>
          </a:p>
        </p:txBody>
      </p:sp>
    </p:spTree>
    <p:extLst>
      <p:ext uri="{BB962C8B-B14F-4D97-AF65-F5344CB8AC3E}">
        <p14:creationId xmlns:p14="http://schemas.microsoft.com/office/powerpoint/2010/main" val="100016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Q.4ab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Q.5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Q.12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Q.19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729" indent="0" algn="ctr">
              <a:buNone/>
              <a:defRPr>
                <a:solidFill>
                  <a:schemeClr val="tx1">
                    <a:tint val="75000"/>
                  </a:schemeClr>
                </a:solidFill>
              </a:defRPr>
            </a:lvl2pPr>
            <a:lvl3pPr marL="909489" indent="0" algn="ctr">
              <a:buNone/>
              <a:defRPr>
                <a:solidFill>
                  <a:schemeClr val="tx1">
                    <a:tint val="75000"/>
                  </a:schemeClr>
                </a:solidFill>
              </a:defRPr>
            </a:lvl3pPr>
            <a:lvl4pPr marL="1364250" indent="0" algn="ctr">
              <a:buNone/>
              <a:defRPr>
                <a:solidFill>
                  <a:schemeClr val="tx1">
                    <a:tint val="75000"/>
                  </a:schemeClr>
                </a:solidFill>
              </a:defRPr>
            </a:lvl4pPr>
            <a:lvl5pPr marL="1819001" indent="0" algn="ctr">
              <a:buNone/>
              <a:defRPr>
                <a:solidFill>
                  <a:schemeClr val="tx1">
                    <a:tint val="75000"/>
                  </a:schemeClr>
                </a:solidFill>
              </a:defRPr>
            </a:lvl5pPr>
            <a:lvl6pPr marL="2273771" indent="0" algn="ctr">
              <a:buNone/>
              <a:defRPr>
                <a:solidFill>
                  <a:schemeClr val="tx1">
                    <a:tint val="75000"/>
                  </a:schemeClr>
                </a:solidFill>
              </a:defRPr>
            </a:lvl6pPr>
            <a:lvl7pPr marL="2728500" indent="0" algn="ctr">
              <a:buNone/>
              <a:defRPr>
                <a:solidFill>
                  <a:schemeClr val="tx1">
                    <a:tint val="75000"/>
                  </a:schemeClr>
                </a:solidFill>
              </a:defRPr>
            </a:lvl7pPr>
            <a:lvl8pPr marL="3183249" indent="0" algn="ctr">
              <a:buNone/>
              <a:defRPr>
                <a:solidFill>
                  <a:schemeClr val="tx1">
                    <a:tint val="75000"/>
                  </a:schemeClr>
                </a:solidFill>
              </a:defRPr>
            </a:lvl8pPr>
            <a:lvl9pPr marL="36379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455"/>
            <a:ext cx="2133600" cy="365125"/>
          </a:xfrm>
          <a:prstGeom prst="rect">
            <a:avLst/>
          </a:prstGeom>
        </p:spPr>
        <p:txBody>
          <a:bodyPr lIns="90942" tIns="45472" rIns="90942" bIns="45472"/>
          <a:lstStyle/>
          <a:p>
            <a:pPr defTabSz="906501">
              <a:defRPr/>
            </a:pPr>
            <a:fld id="{40D08C23-CBAD-4863-99D6-B895B307966F}" type="datetime1">
              <a:rPr lang="en-US" smtClean="0">
                <a:solidFill>
                  <a:srgbClr val="000000"/>
                </a:solidFill>
              </a:rPr>
              <a:pPr defTabSz="906501">
                <a:defRPr/>
              </a:pPr>
              <a:t>2/29/16</a:t>
            </a:fld>
            <a:endParaRPr lang="en-US">
              <a:solidFill>
                <a:srgbClr val="000000"/>
              </a:solidFill>
            </a:endParaRPr>
          </a:p>
        </p:txBody>
      </p:sp>
      <p:sp>
        <p:nvSpPr>
          <p:cNvPr id="5" name="Footer Placeholder 4"/>
          <p:cNvSpPr>
            <a:spLocks noGrp="1"/>
          </p:cNvSpPr>
          <p:nvPr>
            <p:ph type="ftr" sz="quarter" idx="11"/>
          </p:nvPr>
        </p:nvSpPr>
        <p:spPr>
          <a:xfrm>
            <a:off x="3124201" y="6356455"/>
            <a:ext cx="2895600" cy="365125"/>
          </a:xfrm>
          <a:prstGeom prst="rect">
            <a:avLst/>
          </a:prstGeom>
        </p:spPr>
        <p:txBody>
          <a:bodyPr lIns="90942" tIns="45472" rIns="90942" bIns="45472"/>
          <a:lstStyle/>
          <a:p>
            <a:pPr defTabSz="906501">
              <a:defRPr/>
            </a:pPr>
            <a:r>
              <a:rPr lang="en-US" smtClean="0">
                <a:solidFill>
                  <a:srgbClr val="000000"/>
                </a:solidFill>
              </a:rPr>
              <a:t>2006 - Boundary Crossing- Gen Ed</a:t>
            </a:r>
            <a:endParaRPr lang="en-US">
              <a:solidFill>
                <a:srgbClr val="000000"/>
              </a:solidFill>
            </a:endParaRPr>
          </a:p>
        </p:txBody>
      </p:sp>
      <p:sp>
        <p:nvSpPr>
          <p:cNvPr id="6" name="Slide Number Placeholder 5"/>
          <p:cNvSpPr>
            <a:spLocks noGrp="1"/>
          </p:cNvSpPr>
          <p:nvPr>
            <p:ph type="sldNum" sz="quarter" idx="12"/>
          </p:nvPr>
        </p:nvSpPr>
        <p:spPr>
          <a:xfrm>
            <a:off x="6553200" y="6356455"/>
            <a:ext cx="2133600" cy="365125"/>
          </a:xfrm>
          <a:prstGeom prst="rect">
            <a:avLst/>
          </a:prstGeom>
        </p:spPr>
        <p:txBody>
          <a:bodyPr lIns="90942" tIns="45472" rIns="90942" bIns="45472"/>
          <a:lstStyle/>
          <a:p>
            <a:pPr defTabSz="906501">
              <a:defRPr/>
            </a:pPr>
            <a:fld id="{36F2BD91-D0F4-42B9-A7E6-A9A342E98F53}" type="slidenum">
              <a:rPr lang="en-US" smtClean="0">
                <a:solidFill>
                  <a:srgbClr val="000000"/>
                </a:solidFill>
              </a:rPr>
              <a:pPr defTabSz="906501">
                <a:defRPr/>
              </a:pPr>
              <a:t>‹#›</a:t>
            </a:fld>
            <a:endParaRPr lang="en-US">
              <a:solidFill>
                <a:srgbClr val="000000"/>
              </a:solidFill>
            </a:endParaRPr>
          </a:p>
        </p:txBody>
      </p:sp>
    </p:spTree>
    <p:extLst>
      <p:ext uri="{BB962C8B-B14F-4D97-AF65-F5344CB8AC3E}">
        <p14:creationId xmlns:p14="http://schemas.microsoft.com/office/powerpoint/2010/main" val="428421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D4E64-EA51-4CAF-ACB7-1B6A5A394937}" type="datetime1">
              <a:rPr lang="en-US" smtClean="0"/>
              <a:t>2/29/16</a:t>
            </a:fld>
            <a:endParaRPr lang="en-US"/>
          </a:p>
        </p:txBody>
      </p:sp>
      <p:sp>
        <p:nvSpPr>
          <p:cNvPr id="3" name="Footer Placeholder 2"/>
          <p:cNvSpPr>
            <a:spLocks noGrp="1"/>
          </p:cNvSpPr>
          <p:nvPr>
            <p:ph type="ftr" sz="quarter" idx="11"/>
          </p:nvPr>
        </p:nvSpPr>
        <p:spPr/>
        <p:txBody>
          <a:bodyPr/>
          <a:lstStyle/>
          <a:p>
            <a:r>
              <a:rPr lang="en-US" smtClean="0"/>
              <a:t>2006 - Boundary Crossing- Gen Ed</a:t>
            </a:r>
            <a:endParaRPr lang="en-US"/>
          </a:p>
        </p:txBody>
      </p:sp>
      <p:sp>
        <p:nvSpPr>
          <p:cNvPr id="4" name="Slide Number Placeholder 3"/>
          <p:cNvSpPr>
            <a:spLocks noGrp="1"/>
          </p:cNvSpPr>
          <p:nvPr>
            <p:ph type="sldNum" sz="quarter" idx="12"/>
          </p:nvPr>
        </p:nvSpPr>
        <p:spPr/>
        <p:txBody>
          <a:bodyPr/>
          <a:lstStyle/>
          <a:p>
            <a:fld id="{74499F93-D876-422E-8096-898FEB6986AC}" type="slidenum">
              <a:rPr lang="en-US" smtClean="0"/>
              <a:t>‹#›</a:t>
            </a:fld>
            <a:endParaRPr lang="en-US"/>
          </a:p>
        </p:txBody>
      </p:sp>
    </p:spTree>
    <p:extLst>
      <p:ext uri="{BB962C8B-B14F-4D97-AF65-F5344CB8AC3E}">
        <p14:creationId xmlns:p14="http://schemas.microsoft.com/office/powerpoint/2010/main" val="77119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4729" indent="0">
              <a:buNone/>
              <a:defRPr sz="1200"/>
            </a:lvl2pPr>
            <a:lvl3pPr marL="909489" indent="0">
              <a:buNone/>
              <a:defRPr sz="1000"/>
            </a:lvl3pPr>
            <a:lvl4pPr marL="1364250" indent="0">
              <a:buNone/>
              <a:defRPr sz="900"/>
            </a:lvl4pPr>
            <a:lvl5pPr marL="1819001" indent="0">
              <a:buNone/>
              <a:defRPr sz="900"/>
            </a:lvl5pPr>
            <a:lvl6pPr marL="2273771" indent="0">
              <a:buNone/>
              <a:defRPr sz="900"/>
            </a:lvl6pPr>
            <a:lvl7pPr marL="2728500" indent="0">
              <a:buNone/>
              <a:defRPr sz="900"/>
            </a:lvl7pPr>
            <a:lvl8pPr marL="3183249" indent="0">
              <a:buNone/>
              <a:defRPr sz="900"/>
            </a:lvl8pPr>
            <a:lvl9pPr marL="363798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AA8CCD-81D0-4E46-88E3-2EF4118921C6}" type="datetime1">
              <a:rPr lang="en-US" smtClean="0"/>
              <a:t>2/29/16</a:t>
            </a:fld>
            <a:endParaRPr lang="en-US"/>
          </a:p>
        </p:txBody>
      </p:sp>
      <p:sp>
        <p:nvSpPr>
          <p:cNvPr id="6" name="Footer Placeholder 5"/>
          <p:cNvSpPr>
            <a:spLocks noGrp="1"/>
          </p:cNvSpPr>
          <p:nvPr>
            <p:ph type="ftr" sz="quarter" idx="11"/>
          </p:nvPr>
        </p:nvSpPr>
        <p:spPr/>
        <p:txBody>
          <a:bodyPr/>
          <a:lstStyle/>
          <a:p>
            <a:r>
              <a:rPr lang="en-US" smtClean="0"/>
              <a:t>2006 - Boundary Crossing- Gen Ed</a:t>
            </a:r>
            <a:endParaRPr lang="en-US"/>
          </a:p>
        </p:txBody>
      </p:sp>
      <p:sp>
        <p:nvSpPr>
          <p:cNvPr id="7" name="Slide Number Placeholder 6"/>
          <p:cNvSpPr>
            <a:spLocks noGrp="1"/>
          </p:cNvSpPr>
          <p:nvPr>
            <p:ph type="sldNum" sz="quarter" idx="12"/>
          </p:nvPr>
        </p:nvSpPr>
        <p:spPr/>
        <p:txBody>
          <a:bodyPr/>
          <a:lstStyle/>
          <a:p>
            <a:fld id="{74499F93-D876-422E-8096-898FEB6986AC}" type="slidenum">
              <a:rPr lang="en-US" smtClean="0"/>
              <a:t>‹#›</a:t>
            </a:fld>
            <a:endParaRPr lang="en-US"/>
          </a:p>
        </p:txBody>
      </p:sp>
    </p:spTree>
    <p:extLst>
      <p:ext uri="{BB962C8B-B14F-4D97-AF65-F5344CB8AC3E}">
        <p14:creationId xmlns:p14="http://schemas.microsoft.com/office/powerpoint/2010/main" val="2983549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729" indent="0">
              <a:buNone/>
              <a:defRPr sz="2800"/>
            </a:lvl2pPr>
            <a:lvl3pPr marL="909489" indent="0">
              <a:buNone/>
              <a:defRPr sz="2400"/>
            </a:lvl3pPr>
            <a:lvl4pPr marL="1364250" indent="0">
              <a:buNone/>
              <a:defRPr sz="2000"/>
            </a:lvl4pPr>
            <a:lvl5pPr marL="1819001" indent="0">
              <a:buNone/>
              <a:defRPr sz="2000"/>
            </a:lvl5pPr>
            <a:lvl6pPr marL="2273771" indent="0">
              <a:buNone/>
              <a:defRPr sz="2000"/>
            </a:lvl6pPr>
            <a:lvl7pPr marL="2728500" indent="0">
              <a:buNone/>
              <a:defRPr sz="2000"/>
            </a:lvl7pPr>
            <a:lvl8pPr marL="3183249" indent="0">
              <a:buNone/>
              <a:defRPr sz="2000"/>
            </a:lvl8pPr>
            <a:lvl9pPr marL="363798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729" indent="0">
              <a:buNone/>
              <a:defRPr sz="1200"/>
            </a:lvl2pPr>
            <a:lvl3pPr marL="909489" indent="0">
              <a:buNone/>
              <a:defRPr sz="1000"/>
            </a:lvl3pPr>
            <a:lvl4pPr marL="1364250" indent="0">
              <a:buNone/>
              <a:defRPr sz="900"/>
            </a:lvl4pPr>
            <a:lvl5pPr marL="1819001" indent="0">
              <a:buNone/>
              <a:defRPr sz="900"/>
            </a:lvl5pPr>
            <a:lvl6pPr marL="2273771" indent="0">
              <a:buNone/>
              <a:defRPr sz="900"/>
            </a:lvl6pPr>
            <a:lvl7pPr marL="2728500" indent="0">
              <a:buNone/>
              <a:defRPr sz="900"/>
            </a:lvl7pPr>
            <a:lvl8pPr marL="3183249" indent="0">
              <a:buNone/>
              <a:defRPr sz="900"/>
            </a:lvl8pPr>
            <a:lvl9pPr marL="363798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3F590-35A3-4FA0-BCA4-A0BF89526861}" type="datetime1">
              <a:rPr lang="en-US" smtClean="0"/>
              <a:t>2/29/16</a:t>
            </a:fld>
            <a:endParaRPr lang="en-US"/>
          </a:p>
        </p:txBody>
      </p:sp>
      <p:sp>
        <p:nvSpPr>
          <p:cNvPr id="6" name="Footer Placeholder 5"/>
          <p:cNvSpPr>
            <a:spLocks noGrp="1"/>
          </p:cNvSpPr>
          <p:nvPr>
            <p:ph type="ftr" sz="quarter" idx="11"/>
          </p:nvPr>
        </p:nvSpPr>
        <p:spPr/>
        <p:txBody>
          <a:bodyPr/>
          <a:lstStyle/>
          <a:p>
            <a:r>
              <a:rPr lang="en-US" smtClean="0"/>
              <a:t>2006 - Boundary Crossing- Gen Ed</a:t>
            </a:r>
            <a:endParaRPr lang="en-US"/>
          </a:p>
        </p:txBody>
      </p:sp>
      <p:sp>
        <p:nvSpPr>
          <p:cNvPr id="7" name="Slide Number Placeholder 6"/>
          <p:cNvSpPr>
            <a:spLocks noGrp="1"/>
          </p:cNvSpPr>
          <p:nvPr>
            <p:ph type="sldNum" sz="quarter" idx="12"/>
          </p:nvPr>
        </p:nvSpPr>
        <p:spPr/>
        <p:txBody>
          <a:bodyPr/>
          <a:lstStyle/>
          <a:p>
            <a:fld id="{74499F93-D876-422E-8096-898FEB6986AC}" type="slidenum">
              <a:rPr lang="en-US" smtClean="0"/>
              <a:t>‹#›</a:t>
            </a:fld>
            <a:endParaRPr lang="en-US"/>
          </a:p>
        </p:txBody>
      </p:sp>
    </p:spTree>
    <p:extLst>
      <p:ext uri="{BB962C8B-B14F-4D97-AF65-F5344CB8AC3E}">
        <p14:creationId xmlns:p14="http://schemas.microsoft.com/office/powerpoint/2010/main" val="264090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401849-4644-44D4-AE42-D55E940D3A0F}" type="datetime1">
              <a:rPr lang="en-US" smtClean="0"/>
              <a:t>2/29/16</a:t>
            </a:fld>
            <a:endParaRPr lang="en-US"/>
          </a:p>
        </p:txBody>
      </p:sp>
      <p:sp>
        <p:nvSpPr>
          <p:cNvPr id="5" name="Footer Placeholder 4"/>
          <p:cNvSpPr>
            <a:spLocks noGrp="1"/>
          </p:cNvSpPr>
          <p:nvPr>
            <p:ph type="ftr" sz="quarter" idx="11"/>
          </p:nvPr>
        </p:nvSpPr>
        <p:spPr/>
        <p:txBody>
          <a:bodyPr/>
          <a:lstStyle/>
          <a:p>
            <a:r>
              <a:rPr lang="en-US" smtClean="0"/>
              <a:t>2006 - Boundary Crossing- Gen Ed</a:t>
            </a:r>
            <a:endParaRPr lang="en-US"/>
          </a:p>
        </p:txBody>
      </p:sp>
      <p:sp>
        <p:nvSpPr>
          <p:cNvPr id="6" name="Slide Number Placeholder 5"/>
          <p:cNvSpPr>
            <a:spLocks noGrp="1"/>
          </p:cNvSpPr>
          <p:nvPr>
            <p:ph type="sldNum" sz="quarter" idx="12"/>
          </p:nvPr>
        </p:nvSpPr>
        <p:spPr/>
        <p:txBody>
          <a:bodyPr/>
          <a:lstStyle/>
          <a:p>
            <a:fld id="{74499F93-D876-422E-8096-898FEB6986AC}" type="slidenum">
              <a:rPr lang="en-US" smtClean="0"/>
              <a:t>‹#›</a:t>
            </a:fld>
            <a:endParaRPr lang="en-US"/>
          </a:p>
        </p:txBody>
      </p:sp>
    </p:spTree>
    <p:extLst>
      <p:ext uri="{BB962C8B-B14F-4D97-AF65-F5344CB8AC3E}">
        <p14:creationId xmlns:p14="http://schemas.microsoft.com/office/powerpoint/2010/main" val="2604354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2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FF955-FF39-430C-8494-029217D64D81}" type="datetime1">
              <a:rPr lang="en-US" smtClean="0"/>
              <a:t>2/29/16</a:t>
            </a:fld>
            <a:endParaRPr lang="en-US"/>
          </a:p>
        </p:txBody>
      </p:sp>
      <p:sp>
        <p:nvSpPr>
          <p:cNvPr id="5" name="Footer Placeholder 4"/>
          <p:cNvSpPr>
            <a:spLocks noGrp="1"/>
          </p:cNvSpPr>
          <p:nvPr>
            <p:ph type="ftr" sz="quarter" idx="11"/>
          </p:nvPr>
        </p:nvSpPr>
        <p:spPr/>
        <p:txBody>
          <a:bodyPr/>
          <a:lstStyle/>
          <a:p>
            <a:r>
              <a:rPr lang="en-US" smtClean="0"/>
              <a:t>2006 - Boundary Crossing- Gen Ed</a:t>
            </a:r>
            <a:endParaRPr lang="en-US"/>
          </a:p>
        </p:txBody>
      </p:sp>
      <p:sp>
        <p:nvSpPr>
          <p:cNvPr id="6" name="Slide Number Placeholder 5"/>
          <p:cNvSpPr>
            <a:spLocks noGrp="1"/>
          </p:cNvSpPr>
          <p:nvPr>
            <p:ph type="sldNum" sz="quarter" idx="12"/>
          </p:nvPr>
        </p:nvSpPr>
        <p:spPr/>
        <p:txBody>
          <a:bodyPr/>
          <a:lstStyle/>
          <a:p>
            <a:fld id="{74499F93-D876-422E-8096-898FEB6986AC}" type="slidenum">
              <a:rPr lang="en-US" smtClean="0"/>
              <a:t>‹#›</a:t>
            </a:fld>
            <a:endParaRPr lang="en-US"/>
          </a:p>
        </p:txBody>
      </p:sp>
    </p:spTree>
    <p:extLst>
      <p:ext uri="{BB962C8B-B14F-4D97-AF65-F5344CB8AC3E}">
        <p14:creationId xmlns:p14="http://schemas.microsoft.com/office/powerpoint/2010/main" val="2285518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157948"/>
      </p:ext>
    </p:extLst>
  </p:cSld>
  <p:clrMapOvr>
    <a:masterClrMapping/>
  </p:clrMapOvr>
  <p:transition xmlns:p14="http://schemas.microsoft.com/office/powerpoint/2010/main" spd="slow">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380" indent="0" algn="ctr">
              <a:buNone/>
              <a:defRPr>
                <a:solidFill>
                  <a:schemeClr val="tx1">
                    <a:tint val="75000"/>
                  </a:schemeClr>
                </a:solidFill>
              </a:defRPr>
            </a:lvl2pPr>
            <a:lvl3pPr marL="908788" indent="0" algn="ctr">
              <a:buNone/>
              <a:defRPr>
                <a:solidFill>
                  <a:schemeClr val="tx1">
                    <a:tint val="75000"/>
                  </a:schemeClr>
                </a:solidFill>
              </a:defRPr>
            </a:lvl3pPr>
            <a:lvl4pPr marL="1363201" indent="0" algn="ctr">
              <a:buNone/>
              <a:defRPr>
                <a:solidFill>
                  <a:schemeClr val="tx1">
                    <a:tint val="75000"/>
                  </a:schemeClr>
                </a:solidFill>
              </a:defRPr>
            </a:lvl4pPr>
            <a:lvl5pPr marL="1817606" indent="0" algn="ctr">
              <a:buNone/>
              <a:defRPr>
                <a:solidFill>
                  <a:schemeClr val="tx1">
                    <a:tint val="75000"/>
                  </a:schemeClr>
                </a:solidFill>
              </a:defRPr>
            </a:lvl5pPr>
            <a:lvl6pPr marL="2272030" indent="0" algn="ctr">
              <a:buNone/>
              <a:defRPr>
                <a:solidFill>
                  <a:schemeClr val="tx1">
                    <a:tint val="75000"/>
                  </a:schemeClr>
                </a:solidFill>
              </a:defRPr>
            </a:lvl6pPr>
            <a:lvl7pPr marL="2726405" indent="0" algn="ctr">
              <a:buNone/>
              <a:defRPr>
                <a:solidFill>
                  <a:schemeClr val="tx1">
                    <a:tint val="75000"/>
                  </a:schemeClr>
                </a:solidFill>
              </a:defRPr>
            </a:lvl7pPr>
            <a:lvl8pPr marL="3180804" indent="0" algn="ctr">
              <a:buNone/>
              <a:defRPr>
                <a:solidFill>
                  <a:schemeClr val="tx1">
                    <a:tint val="75000"/>
                  </a:schemeClr>
                </a:solidFill>
              </a:defRPr>
            </a:lvl8pPr>
            <a:lvl9pPr marL="36351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470"/>
            <a:ext cx="2133600" cy="365125"/>
          </a:xfrm>
          <a:prstGeom prst="rect">
            <a:avLst/>
          </a:prstGeom>
        </p:spPr>
        <p:txBody>
          <a:bodyPr lIns="90871" tIns="45436" rIns="90871" bIns="45436"/>
          <a:lstStyle/>
          <a:p>
            <a:fld id="{A4567090-34CB-4713-974A-508BE23FB463}" type="datetime1">
              <a:rPr lang="en-US" smtClean="0">
                <a:solidFill>
                  <a:srgbClr val="000000"/>
                </a:solidFill>
              </a:rPr>
              <a:t>2/29/16</a:t>
            </a:fld>
            <a:endParaRPr lang="en-US">
              <a:solidFill>
                <a:srgbClr val="000000"/>
              </a:solidFill>
            </a:endParaRPr>
          </a:p>
        </p:txBody>
      </p:sp>
      <p:sp>
        <p:nvSpPr>
          <p:cNvPr id="5" name="Footer Placeholder 4"/>
          <p:cNvSpPr>
            <a:spLocks noGrp="1"/>
          </p:cNvSpPr>
          <p:nvPr>
            <p:ph type="ftr" sz="quarter" idx="11"/>
          </p:nvPr>
        </p:nvSpPr>
        <p:spPr>
          <a:xfrm>
            <a:off x="3124201" y="6356470"/>
            <a:ext cx="2895600" cy="365125"/>
          </a:xfrm>
          <a:prstGeom prst="rect">
            <a:avLst/>
          </a:prstGeom>
        </p:spPr>
        <p:txBody>
          <a:bodyPr lIns="90871" tIns="45436" rIns="90871" bIns="45436"/>
          <a:lstStyle/>
          <a:p>
            <a:r>
              <a:rPr lang="en-US" smtClean="0">
                <a:solidFill>
                  <a:srgbClr val="000000"/>
                </a:solidFill>
              </a:rPr>
              <a:t>2006 - Boundary Crossing- Gen Ed</a:t>
            </a:r>
            <a:endParaRPr lang="en-US">
              <a:solidFill>
                <a:srgbClr val="000000"/>
              </a:solidFill>
            </a:endParaRPr>
          </a:p>
        </p:txBody>
      </p:sp>
      <p:sp>
        <p:nvSpPr>
          <p:cNvPr id="6" name="Slide Number Placeholder 5"/>
          <p:cNvSpPr>
            <a:spLocks noGrp="1"/>
          </p:cNvSpPr>
          <p:nvPr>
            <p:ph type="sldNum" sz="quarter" idx="12"/>
          </p:nvPr>
        </p:nvSpPr>
        <p:spPr>
          <a:xfrm>
            <a:off x="6553200" y="6356470"/>
            <a:ext cx="2133600" cy="365125"/>
          </a:xfrm>
          <a:prstGeom prst="rect">
            <a:avLst/>
          </a:prstGeom>
        </p:spPr>
        <p:txBody>
          <a:bodyPr lIns="90871" tIns="45436" rIns="90871" bIns="45436"/>
          <a:lstStyle/>
          <a:p>
            <a:fld id="{75FA0BE1-0A8A-4560-8E87-56D5EBE633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5987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xfrm>
            <a:off x="63500" y="6540500"/>
            <a:ext cx="469900" cy="334963"/>
          </a:xfrm>
          <a:prstGeom prst="rect">
            <a:avLst/>
          </a:prstGeom>
          <a:ln/>
        </p:spPr>
        <p:txBody>
          <a:bodyPr lIns="90871" tIns="45436" rIns="90871" bIns="45436"/>
          <a:lstStyle>
            <a:lvl1pPr>
              <a:defRPr/>
            </a:lvl1pPr>
          </a:lstStyle>
          <a:p>
            <a:fld id="{75FA0BE1-0A8A-4560-8E87-56D5EBE633D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810141"/>
      </p:ext>
    </p:extLst>
  </p:cSld>
  <p:clrMapOvr>
    <a:masterClrMapping/>
  </p:clrMapOvr>
  <p:transition xmlns:p14="http://schemas.microsoft.com/office/powerpoint/2010/main" spd="slow">
    <p:pull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55"/>
            <a:ext cx="2133600" cy="365125"/>
          </a:xfrm>
          <a:prstGeom prst="rect">
            <a:avLst/>
          </a:prstGeom>
        </p:spPr>
        <p:txBody>
          <a:bodyPr lIns="90942" tIns="45472" rIns="90942" bIns="45472"/>
          <a:lstStyle/>
          <a:p>
            <a:fld id="{10D70098-7F79-4778-8002-CD33742D7B21}" type="datetime1">
              <a:rPr lang="en-US" smtClean="0">
                <a:solidFill>
                  <a:srgbClr val="000000"/>
                </a:solidFill>
              </a:rPr>
              <a:t>2/29/16</a:t>
            </a:fld>
            <a:endParaRPr lang="en-US">
              <a:solidFill>
                <a:srgbClr val="000000"/>
              </a:solidFill>
            </a:endParaRPr>
          </a:p>
        </p:txBody>
      </p:sp>
      <p:sp>
        <p:nvSpPr>
          <p:cNvPr id="5" name="Footer Placeholder 4"/>
          <p:cNvSpPr>
            <a:spLocks noGrp="1"/>
          </p:cNvSpPr>
          <p:nvPr>
            <p:ph type="ftr" sz="quarter" idx="11"/>
          </p:nvPr>
        </p:nvSpPr>
        <p:spPr>
          <a:xfrm>
            <a:off x="3124201" y="6356455"/>
            <a:ext cx="2895600" cy="365125"/>
          </a:xfrm>
          <a:prstGeom prst="rect">
            <a:avLst/>
          </a:prstGeom>
        </p:spPr>
        <p:txBody>
          <a:bodyPr lIns="90942" tIns="45472" rIns="90942" bIns="45472"/>
          <a:lstStyle/>
          <a:p>
            <a:r>
              <a:rPr lang="en-US" smtClean="0">
                <a:solidFill>
                  <a:srgbClr val="000000"/>
                </a:solidFill>
              </a:rPr>
              <a:t>2006 - Boundary Crossing- Gen Ed</a:t>
            </a:r>
            <a:endParaRPr lang="en-US">
              <a:solidFill>
                <a:srgbClr val="000000"/>
              </a:solidFill>
            </a:endParaRPr>
          </a:p>
        </p:txBody>
      </p:sp>
      <p:sp>
        <p:nvSpPr>
          <p:cNvPr id="6" name="Slide Number Placeholder 5"/>
          <p:cNvSpPr>
            <a:spLocks noGrp="1"/>
          </p:cNvSpPr>
          <p:nvPr>
            <p:ph type="sldNum" sz="quarter" idx="12"/>
          </p:nvPr>
        </p:nvSpPr>
        <p:spPr>
          <a:xfrm>
            <a:off x="6553200" y="6356455"/>
            <a:ext cx="2133600" cy="365125"/>
          </a:xfrm>
          <a:prstGeom prst="rect">
            <a:avLst/>
          </a:prstGeom>
        </p:spPr>
        <p:txBody>
          <a:bodyPr lIns="90942" tIns="45472" rIns="90942" bIns="45472"/>
          <a:lstStyle/>
          <a:p>
            <a:fld id="{8F4E8756-D9D5-49AE-93B3-19821911E80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4041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089451"/>
      </p:ext>
    </p:extLst>
  </p:cSld>
  <p:clrMapOvr>
    <a:masterClrMapping/>
  </p:clrMapOvr>
  <p:transition xmlns:p14="http://schemas.microsoft.com/office/powerpoint/2010/main" spd="slow">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3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3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455"/>
            <a:ext cx="2133600" cy="365125"/>
          </a:xfrm>
          <a:prstGeom prst="rect">
            <a:avLst/>
          </a:prstGeom>
        </p:spPr>
        <p:txBody>
          <a:bodyPr lIns="90942" tIns="45472" rIns="90942" bIns="45472"/>
          <a:lstStyle/>
          <a:p>
            <a:fld id="{36DE7CB9-DD2E-4343-B2D4-05FB12346D88}" type="datetime1">
              <a:rPr lang="en-US" smtClean="0"/>
              <a:t>2/29/16</a:t>
            </a:fld>
            <a:endParaRPr lang="en-US"/>
          </a:p>
        </p:txBody>
      </p:sp>
      <p:sp>
        <p:nvSpPr>
          <p:cNvPr id="6" name="Footer Placeholder 5"/>
          <p:cNvSpPr>
            <a:spLocks noGrp="1"/>
          </p:cNvSpPr>
          <p:nvPr>
            <p:ph type="ftr" sz="quarter" idx="11"/>
          </p:nvPr>
        </p:nvSpPr>
        <p:spPr>
          <a:xfrm>
            <a:off x="3124201" y="6356455"/>
            <a:ext cx="2895600" cy="365125"/>
          </a:xfrm>
          <a:prstGeom prst="rect">
            <a:avLst/>
          </a:prstGeom>
        </p:spPr>
        <p:txBody>
          <a:bodyPr lIns="90942" tIns="45472" rIns="90942" bIns="45472"/>
          <a:lstStyle/>
          <a:p>
            <a:r>
              <a:rPr lang="en-US" smtClean="0"/>
              <a:t>2006 - Boundary Crossing- Gen Ed</a:t>
            </a:r>
            <a:endParaRPr lang="en-US"/>
          </a:p>
        </p:txBody>
      </p:sp>
      <p:sp>
        <p:nvSpPr>
          <p:cNvPr id="7" name="Slide Number Placeholder 6"/>
          <p:cNvSpPr>
            <a:spLocks noGrp="1"/>
          </p:cNvSpPr>
          <p:nvPr>
            <p:ph type="sldNum" sz="quarter" idx="12"/>
          </p:nvPr>
        </p:nvSpPr>
        <p:spPr>
          <a:xfrm>
            <a:off x="6553200" y="6356455"/>
            <a:ext cx="2133600" cy="365125"/>
          </a:xfrm>
          <a:prstGeom prst="rect">
            <a:avLst/>
          </a:prstGeom>
        </p:spPr>
        <p:txBody>
          <a:bodyPr lIns="90942" tIns="45472" rIns="90942" bIns="45472"/>
          <a:lstStyle/>
          <a:p>
            <a:fld id="{21AF4A46-D4ED-4C35-A186-F3996F6B3958}" type="slidenum">
              <a:rPr lang="en-US" smtClean="0"/>
              <a:t>‹#›</a:t>
            </a:fld>
            <a:endParaRPr lang="en-US"/>
          </a:p>
        </p:txBody>
      </p:sp>
    </p:spTree>
    <p:extLst>
      <p:ext uri="{BB962C8B-B14F-4D97-AF65-F5344CB8AC3E}">
        <p14:creationId xmlns:p14="http://schemas.microsoft.com/office/powerpoint/2010/main" val="1892169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380" indent="0" algn="ctr">
              <a:buNone/>
              <a:defRPr>
                <a:solidFill>
                  <a:schemeClr val="tx1">
                    <a:tint val="75000"/>
                  </a:schemeClr>
                </a:solidFill>
              </a:defRPr>
            </a:lvl2pPr>
            <a:lvl3pPr marL="908788" indent="0" algn="ctr">
              <a:buNone/>
              <a:defRPr>
                <a:solidFill>
                  <a:schemeClr val="tx1">
                    <a:tint val="75000"/>
                  </a:schemeClr>
                </a:solidFill>
              </a:defRPr>
            </a:lvl3pPr>
            <a:lvl4pPr marL="1363201" indent="0" algn="ctr">
              <a:buNone/>
              <a:defRPr>
                <a:solidFill>
                  <a:schemeClr val="tx1">
                    <a:tint val="75000"/>
                  </a:schemeClr>
                </a:solidFill>
              </a:defRPr>
            </a:lvl4pPr>
            <a:lvl5pPr marL="1817606" indent="0" algn="ctr">
              <a:buNone/>
              <a:defRPr>
                <a:solidFill>
                  <a:schemeClr val="tx1">
                    <a:tint val="75000"/>
                  </a:schemeClr>
                </a:solidFill>
              </a:defRPr>
            </a:lvl5pPr>
            <a:lvl6pPr marL="2272030" indent="0" algn="ctr">
              <a:buNone/>
              <a:defRPr>
                <a:solidFill>
                  <a:schemeClr val="tx1">
                    <a:tint val="75000"/>
                  </a:schemeClr>
                </a:solidFill>
              </a:defRPr>
            </a:lvl6pPr>
            <a:lvl7pPr marL="2726405" indent="0" algn="ctr">
              <a:buNone/>
              <a:defRPr>
                <a:solidFill>
                  <a:schemeClr val="tx1">
                    <a:tint val="75000"/>
                  </a:schemeClr>
                </a:solidFill>
              </a:defRPr>
            </a:lvl7pPr>
            <a:lvl8pPr marL="3180804" indent="0" algn="ctr">
              <a:buNone/>
              <a:defRPr>
                <a:solidFill>
                  <a:schemeClr val="tx1">
                    <a:tint val="75000"/>
                  </a:schemeClr>
                </a:solidFill>
              </a:defRPr>
            </a:lvl8pPr>
            <a:lvl9pPr marL="36351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470"/>
            <a:ext cx="2133600" cy="365125"/>
          </a:xfrm>
          <a:prstGeom prst="rect">
            <a:avLst/>
          </a:prstGeom>
        </p:spPr>
        <p:txBody>
          <a:bodyPr lIns="90871" tIns="45436" rIns="90871" bIns="45436"/>
          <a:lstStyle/>
          <a:p>
            <a:fld id="{DDB579F2-BE4A-43EF-8537-11AB62474515}" type="datetime1">
              <a:rPr lang="en-US" smtClean="0">
                <a:solidFill>
                  <a:srgbClr val="000000"/>
                </a:solidFill>
              </a:rPr>
              <a:t>2/29/16</a:t>
            </a:fld>
            <a:endParaRPr lang="en-US">
              <a:solidFill>
                <a:srgbClr val="000000"/>
              </a:solidFill>
            </a:endParaRPr>
          </a:p>
        </p:txBody>
      </p:sp>
      <p:sp>
        <p:nvSpPr>
          <p:cNvPr id="5" name="Footer Placeholder 4"/>
          <p:cNvSpPr>
            <a:spLocks noGrp="1"/>
          </p:cNvSpPr>
          <p:nvPr>
            <p:ph type="ftr" sz="quarter" idx="11"/>
          </p:nvPr>
        </p:nvSpPr>
        <p:spPr>
          <a:xfrm>
            <a:off x="3124201" y="6356470"/>
            <a:ext cx="2895600" cy="365125"/>
          </a:xfrm>
          <a:prstGeom prst="rect">
            <a:avLst/>
          </a:prstGeom>
        </p:spPr>
        <p:txBody>
          <a:bodyPr lIns="90871" tIns="45436" rIns="90871" bIns="45436"/>
          <a:lstStyle/>
          <a:p>
            <a:r>
              <a:rPr lang="en-US" smtClean="0">
                <a:solidFill>
                  <a:srgbClr val="000000"/>
                </a:solidFill>
              </a:rPr>
              <a:t>2006 - Boundary Crossing- Gen Ed</a:t>
            </a:r>
            <a:endParaRPr lang="en-US">
              <a:solidFill>
                <a:srgbClr val="000000"/>
              </a:solidFill>
            </a:endParaRPr>
          </a:p>
        </p:txBody>
      </p:sp>
      <p:sp>
        <p:nvSpPr>
          <p:cNvPr id="6" name="Slide Number Placeholder 5"/>
          <p:cNvSpPr>
            <a:spLocks noGrp="1"/>
          </p:cNvSpPr>
          <p:nvPr>
            <p:ph type="sldNum" sz="quarter" idx="12"/>
          </p:nvPr>
        </p:nvSpPr>
        <p:spPr>
          <a:xfrm>
            <a:off x="6553200" y="6356470"/>
            <a:ext cx="2133600" cy="365125"/>
          </a:xfrm>
          <a:prstGeom prst="rect">
            <a:avLst/>
          </a:prstGeom>
        </p:spPr>
        <p:txBody>
          <a:bodyPr lIns="90871" tIns="45436" rIns="90871" bIns="45436"/>
          <a:lstStyle/>
          <a:p>
            <a:fld id="{75FA0BE1-0A8A-4560-8E87-56D5EBE633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8660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xfrm>
            <a:off x="63500" y="6540500"/>
            <a:ext cx="469900" cy="334963"/>
          </a:xfrm>
          <a:prstGeom prst="rect">
            <a:avLst/>
          </a:prstGeom>
          <a:ln/>
        </p:spPr>
        <p:txBody>
          <a:bodyPr lIns="90871" tIns="45436" rIns="90871" bIns="45436"/>
          <a:lstStyle>
            <a:lvl1pPr>
              <a:defRPr/>
            </a:lvl1pPr>
          </a:lstStyle>
          <a:p>
            <a:fld id="{75FA0BE1-0A8A-4560-8E87-56D5EBE633D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8624339"/>
      </p:ext>
    </p:extLst>
  </p:cSld>
  <p:clrMapOvr>
    <a:masterClrMapping/>
  </p:clrMapOvr>
  <p:transition xmlns:p14="http://schemas.microsoft.com/office/powerpoint/2010/main" spd="slow">
    <p:pull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3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3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455"/>
            <a:ext cx="2133600" cy="365125"/>
          </a:xfrm>
          <a:prstGeom prst="rect">
            <a:avLst/>
          </a:prstGeom>
        </p:spPr>
        <p:txBody>
          <a:bodyPr lIns="90942" tIns="45472" rIns="90942" bIns="45472"/>
          <a:lstStyle/>
          <a:p>
            <a:fld id="{8714F094-97CA-4B51-B125-F9BA04190B44}" type="datetime1">
              <a:rPr lang="en-US" smtClean="0">
                <a:solidFill>
                  <a:srgbClr val="000000"/>
                </a:solidFill>
              </a:rPr>
              <a:t>2/29/16</a:t>
            </a:fld>
            <a:endParaRPr lang="en-US">
              <a:solidFill>
                <a:srgbClr val="000000"/>
              </a:solidFill>
            </a:endParaRPr>
          </a:p>
        </p:txBody>
      </p:sp>
      <p:sp>
        <p:nvSpPr>
          <p:cNvPr id="6" name="Footer Placeholder 5"/>
          <p:cNvSpPr>
            <a:spLocks noGrp="1"/>
          </p:cNvSpPr>
          <p:nvPr>
            <p:ph type="ftr" sz="quarter" idx="11"/>
          </p:nvPr>
        </p:nvSpPr>
        <p:spPr>
          <a:xfrm>
            <a:off x="3124201" y="6356455"/>
            <a:ext cx="2895600" cy="365125"/>
          </a:xfrm>
          <a:prstGeom prst="rect">
            <a:avLst/>
          </a:prstGeom>
        </p:spPr>
        <p:txBody>
          <a:bodyPr lIns="90942" tIns="45472" rIns="90942" bIns="45472"/>
          <a:lstStyle/>
          <a:p>
            <a:r>
              <a:rPr lang="en-US" smtClean="0">
                <a:solidFill>
                  <a:srgbClr val="000000"/>
                </a:solidFill>
              </a:rPr>
              <a:t>2006 - Boundary Crossing- Gen Ed</a:t>
            </a:r>
            <a:endParaRPr lang="en-US">
              <a:solidFill>
                <a:srgbClr val="000000"/>
              </a:solidFill>
            </a:endParaRPr>
          </a:p>
        </p:txBody>
      </p:sp>
      <p:sp>
        <p:nvSpPr>
          <p:cNvPr id="7" name="Slide Number Placeholder 6"/>
          <p:cNvSpPr>
            <a:spLocks noGrp="1"/>
          </p:cNvSpPr>
          <p:nvPr>
            <p:ph type="sldNum" sz="quarter" idx="12"/>
          </p:nvPr>
        </p:nvSpPr>
        <p:spPr>
          <a:xfrm>
            <a:off x="6553200" y="6356455"/>
            <a:ext cx="2133600" cy="365125"/>
          </a:xfrm>
          <a:prstGeom prst="rect">
            <a:avLst/>
          </a:prstGeom>
        </p:spPr>
        <p:txBody>
          <a:bodyPr lIns="90942" tIns="45472" rIns="90942" bIns="45472"/>
          <a:lstStyle/>
          <a:p>
            <a:fld id="{8F4E8756-D9D5-49AE-93B3-19821911E80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9790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55"/>
            <a:ext cx="2133600" cy="365125"/>
          </a:xfrm>
          <a:prstGeom prst="rect">
            <a:avLst/>
          </a:prstGeom>
        </p:spPr>
        <p:txBody>
          <a:bodyPr lIns="90942" tIns="45472" rIns="90942" bIns="45472"/>
          <a:lstStyle/>
          <a:p>
            <a:fld id="{29CBB7D5-D157-4B91-8004-D902A43DB239}" type="datetime1">
              <a:rPr lang="en-US" smtClean="0">
                <a:solidFill>
                  <a:srgbClr val="000000"/>
                </a:solidFill>
              </a:rPr>
              <a:t>2/29/16</a:t>
            </a:fld>
            <a:endParaRPr lang="en-US">
              <a:solidFill>
                <a:srgbClr val="000000"/>
              </a:solidFill>
            </a:endParaRPr>
          </a:p>
        </p:txBody>
      </p:sp>
      <p:sp>
        <p:nvSpPr>
          <p:cNvPr id="5" name="Footer Placeholder 4"/>
          <p:cNvSpPr>
            <a:spLocks noGrp="1"/>
          </p:cNvSpPr>
          <p:nvPr>
            <p:ph type="ftr" sz="quarter" idx="11"/>
          </p:nvPr>
        </p:nvSpPr>
        <p:spPr>
          <a:xfrm>
            <a:off x="3124201" y="6356455"/>
            <a:ext cx="2895600" cy="365125"/>
          </a:xfrm>
          <a:prstGeom prst="rect">
            <a:avLst/>
          </a:prstGeom>
        </p:spPr>
        <p:txBody>
          <a:bodyPr lIns="90942" tIns="45472" rIns="90942" bIns="45472"/>
          <a:lstStyle/>
          <a:p>
            <a:r>
              <a:rPr lang="en-US" smtClean="0">
                <a:solidFill>
                  <a:srgbClr val="000000"/>
                </a:solidFill>
              </a:rPr>
              <a:t>2006 - Boundary Crossing- Gen Ed</a:t>
            </a:r>
            <a:endParaRPr lang="en-US">
              <a:solidFill>
                <a:srgbClr val="000000"/>
              </a:solidFill>
            </a:endParaRPr>
          </a:p>
        </p:txBody>
      </p:sp>
      <p:sp>
        <p:nvSpPr>
          <p:cNvPr id="6" name="Slide Number Placeholder 5"/>
          <p:cNvSpPr>
            <a:spLocks noGrp="1"/>
          </p:cNvSpPr>
          <p:nvPr>
            <p:ph type="sldNum" sz="quarter" idx="12"/>
          </p:nvPr>
        </p:nvSpPr>
        <p:spPr>
          <a:xfrm>
            <a:off x="6553200" y="6356455"/>
            <a:ext cx="2133600" cy="365125"/>
          </a:xfrm>
          <a:prstGeom prst="rect">
            <a:avLst/>
          </a:prstGeom>
        </p:spPr>
        <p:txBody>
          <a:bodyPr lIns="90942" tIns="45472" rIns="90942" bIns="45472"/>
          <a:lstStyle/>
          <a:p>
            <a:fld id="{8F4E8756-D9D5-49AE-93B3-19821911E80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6975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980653"/>
      </p:ext>
    </p:extLst>
  </p:cSld>
  <p:clrMapOvr>
    <a:masterClrMapping/>
  </p:clrMapOvr>
  <p:transition xmlns:p14="http://schemas.microsoft.com/office/powerpoint/2010/main" spd="slow">
    <p:pull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380" indent="0" algn="ctr">
              <a:buNone/>
              <a:defRPr>
                <a:solidFill>
                  <a:schemeClr val="tx1">
                    <a:tint val="75000"/>
                  </a:schemeClr>
                </a:solidFill>
              </a:defRPr>
            </a:lvl2pPr>
            <a:lvl3pPr marL="908788" indent="0" algn="ctr">
              <a:buNone/>
              <a:defRPr>
                <a:solidFill>
                  <a:schemeClr val="tx1">
                    <a:tint val="75000"/>
                  </a:schemeClr>
                </a:solidFill>
              </a:defRPr>
            </a:lvl3pPr>
            <a:lvl4pPr marL="1363201" indent="0" algn="ctr">
              <a:buNone/>
              <a:defRPr>
                <a:solidFill>
                  <a:schemeClr val="tx1">
                    <a:tint val="75000"/>
                  </a:schemeClr>
                </a:solidFill>
              </a:defRPr>
            </a:lvl4pPr>
            <a:lvl5pPr marL="1817606" indent="0" algn="ctr">
              <a:buNone/>
              <a:defRPr>
                <a:solidFill>
                  <a:schemeClr val="tx1">
                    <a:tint val="75000"/>
                  </a:schemeClr>
                </a:solidFill>
              </a:defRPr>
            </a:lvl5pPr>
            <a:lvl6pPr marL="2272030" indent="0" algn="ctr">
              <a:buNone/>
              <a:defRPr>
                <a:solidFill>
                  <a:schemeClr val="tx1">
                    <a:tint val="75000"/>
                  </a:schemeClr>
                </a:solidFill>
              </a:defRPr>
            </a:lvl6pPr>
            <a:lvl7pPr marL="2726405" indent="0" algn="ctr">
              <a:buNone/>
              <a:defRPr>
                <a:solidFill>
                  <a:schemeClr val="tx1">
                    <a:tint val="75000"/>
                  </a:schemeClr>
                </a:solidFill>
              </a:defRPr>
            </a:lvl7pPr>
            <a:lvl8pPr marL="3180804" indent="0" algn="ctr">
              <a:buNone/>
              <a:defRPr>
                <a:solidFill>
                  <a:schemeClr val="tx1">
                    <a:tint val="75000"/>
                  </a:schemeClr>
                </a:solidFill>
              </a:defRPr>
            </a:lvl8pPr>
            <a:lvl9pPr marL="36351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470"/>
            <a:ext cx="2133600" cy="365125"/>
          </a:xfrm>
          <a:prstGeom prst="rect">
            <a:avLst/>
          </a:prstGeom>
        </p:spPr>
        <p:txBody>
          <a:bodyPr lIns="90871" tIns="45436" rIns="90871" bIns="45436"/>
          <a:lstStyle/>
          <a:p>
            <a:fld id="{CFE423CA-C730-49D6-8A87-827F1723CA04}" type="datetime1">
              <a:rPr lang="en-US" smtClean="0">
                <a:solidFill>
                  <a:srgbClr val="000000"/>
                </a:solidFill>
              </a:rPr>
              <a:t>2/29/16</a:t>
            </a:fld>
            <a:endParaRPr lang="en-US">
              <a:solidFill>
                <a:srgbClr val="000000"/>
              </a:solidFill>
            </a:endParaRPr>
          </a:p>
        </p:txBody>
      </p:sp>
      <p:sp>
        <p:nvSpPr>
          <p:cNvPr id="5" name="Footer Placeholder 4"/>
          <p:cNvSpPr>
            <a:spLocks noGrp="1"/>
          </p:cNvSpPr>
          <p:nvPr>
            <p:ph type="ftr" sz="quarter" idx="11"/>
          </p:nvPr>
        </p:nvSpPr>
        <p:spPr>
          <a:xfrm>
            <a:off x="3124201" y="6356470"/>
            <a:ext cx="2895600" cy="365125"/>
          </a:xfrm>
          <a:prstGeom prst="rect">
            <a:avLst/>
          </a:prstGeom>
        </p:spPr>
        <p:txBody>
          <a:bodyPr lIns="90871" tIns="45436" rIns="90871" bIns="45436"/>
          <a:lstStyle/>
          <a:p>
            <a:r>
              <a:rPr lang="en-US" smtClean="0">
                <a:solidFill>
                  <a:srgbClr val="000000"/>
                </a:solidFill>
              </a:rPr>
              <a:t>2006 - Boundary Crossing- Gen Ed</a:t>
            </a:r>
            <a:endParaRPr lang="en-US">
              <a:solidFill>
                <a:srgbClr val="000000"/>
              </a:solidFill>
            </a:endParaRPr>
          </a:p>
        </p:txBody>
      </p:sp>
      <p:sp>
        <p:nvSpPr>
          <p:cNvPr id="6" name="Slide Number Placeholder 5"/>
          <p:cNvSpPr>
            <a:spLocks noGrp="1"/>
          </p:cNvSpPr>
          <p:nvPr>
            <p:ph type="sldNum" sz="quarter" idx="12"/>
          </p:nvPr>
        </p:nvSpPr>
        <p:spPr>
          <a:xfrm>
            <a:off x="6553200" y="6356470"/>
            <a:ext cx="2133600" cy="365125"/>
          </a:xfrm>
          <a:prstGeom prst="rect">
            <a:avLst/>
          </a:prstGeom>
        </p:spPr>
        <p:txBody>
          <a:bodyPr lIns="90871" tIns="45436" rIns="90871" bIns="45436"/>
          <a:lstStyle/>
          <a:p>
            <a:fld id="{75FA0BE1-0A8A-4560-8E87-56D5EBE633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7865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xfrm>
            <a:off x="63500" y="6540500"/>
            <a:ext cx="469900" cy="334963"/>
          </a:xfrm>
          <a:prstGeom prst="rect">
            <a:avLst/>
          </a:prstGeom>
          <a:ln/>
        </p:spPr>
        <p:txBody>
          <a:bodyPr lIns="90871" tIns="45436" rIns="90871" bIns="45436"/>
          <a:lstStyle>
            <a:lvl1pPr>
              <a:defRPr/>
            </a:lvl1pPr>
          </a:lstStyle>
          <a:p>
            <a:fld id="{75FA0BE1-0A8A-4560-8E87-56D5EBE633D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7651106"/>
      </p:ext>
    </p:extLst>
  </p:cSld>
  <p:clrMapOvr>
    <a:masterClrMapping/>
  </p:clrMapOvr>
  <p:transition xmlns:p14="http://schemas.microsoft.com/office/powerpoint/2010/main" spd="slow">
    <p:pull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3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3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455"/>
            <a:ext cx="2133600" cy="365125"/>
          </a:xfrm>
          <a:prstGeom prst="rect">
            <a:avLst/>
          </a:prstGeom>
        </p:spPr>
        <p:txBody>
          <a:bodyPr lIns="90942" tIns="45472" rIns="90942" bIns="45472"/>
          <a:lstStyle/>
          <a:p>
            <a:fld id="{A10BDD08-CEDC-4422-8B9F-067997BA16C3}" type="datetime1">
              <a:rPr lang="en-US" smtClean="0">
                <a:solidFill>
                  <a:srgbClr val="000000"/>
                </a:solidFill>
              </a:rPr>
              <a:t>2/29/16</a:t>
            </a:fld>
            <a:endParaRPr lang="en-US">
              <a:solidFill>
                <a:srgbClr val="000000"/>
              </a:solidFill>
            </a:endParaRPr>
          </a:p>
        </p:txBody>
      </p:sp>
      <p:sp>
        <p:nvSpPr>
          <p:cNvPr id="6" name="Footer Placeholder 5"/>
          <p:cNvSpPr>
            <a:spLocks noGrp="1"/>
          </p:cNvSpPr>
          <p:nvPr>
            <p:ph type="ftr" sz="quarter" idx="11"/>
          </p:nvPr>
        </p:nvSpPr>
        <p:spPr>
          <a:xfrm>
            <a:off x="3124201" y="6356455"/>
            <a:ext cx="2895600" cy="365125"/>
          </a:xfrm>
          <a:prstGeom prst="rect">
            <a:avLst/>
          </a:prstGeom>
        </p:spPr>
        <p:txBody>
          <a:bodyPr lIns="90942" tIns="45472" rIns="90942" bIns="45472"/>
          <a:lstStyle/>
          <a:p>
            <a:r>
              <a:rPr lang="en-US" smtClean="0">
                <a:solidFill>
                  <a:srgbClr val="000000"/>
                </a:solidFill>
              </a:rPr>
              <a:t>2006 - Boundary Crossing- Gen Ed</a:t>
            </a:r>
            <a:endParaRPr lang="en-US">
              <a:solidFill>
                <a:srgbClr val="000000"/>
              </a:solidFill>
            </a:endParaRPr>
          </a:p>
        </p:txBody>
      </p:sp>
      <p:sp>
        <p:nvSpPr>
          <p:cNvPr id="7" name="Slide Number Placeholder 6"/>
          <p:cNvSpPr>
            <a:spLocks noGrp="1"/>
          </p:cNvSpPr>
          <p:nvPr>
            <p:ph type="sldNum" sz="quarter" idx="12"/>
          </p:nvPr>
        </p:nvSpPr>
        <p:spPr>
          <a:xfrm>
            <a:off x="6553200" y="6356455"/>
            <a:ext cx="2133600" cy="365125"/>
          </a:xfrm>
          <a:prstGeom prst="rect">
            <a:avLst/>
          </a:prstGeom>
        </p:spPr>
        <p:txBody>
          <a:bodyPr lIns="90942" tIns="45472" rIns="90942" bIns="45472"/>
          <a:lstStyle/>
          <a:p>
            <a:fld id="{8F4E8756-D9D5-49AE-93B3-19821911E80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4714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424967"/>
      </p:ext>
    </p:extLst>
  </p:cSld>
  <p:clrMapOvr>
    <a:masterClrMapping/>
  </p:clrMapOvr>
  <p:transition xmlns:p14="http://schemas.microsoft.com/office/powerpoint/2010/main" spd="slow">
    <p:pull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380" indent="0" algn="ctr">
              <a:buNone/>
              <a:defRPr>
                <a:solidFill>
                  <a:schemeClr val="tx1">
                    <a:tint val="75000"/>
                  </a:schemeClr>
                </a:solidFill>
              </a:defRPr>
            </a:lvl2pPr>
            <a:lvl3pPr marL="908788" indent="0" algn="ctr">
              <a:buNone/>
              <a:defRPr>
                <a:solidFill>
                  <a:schemeClr val="tx1">
                    <a:tint val="75000"/>
                  </a:schemeClr>
                </a:solidFill>
              </a:defRPr>
            </a:lvl3pPr>
            <a:lvl4pPr marL="1363201" indent="0" algn="ctr">
              <a:buNone/>
              <a:defRPr>
                <a:solidFill>
                  <a:schemeClr val="tx1">
                    <a:tint val="75000"/>
                  </a:schemeClr>
                </a:solidFill>
              </a:defRPr>
            </a:lvl4pPr>
            <a:lvl5pPr marL="1817606" indent="0" algn="ctr">
              <a:buNone/>
              <a:defRPr>
                <a:solidFill>
                  <a:schemeClr val="tx1">
                    <a:tint val="75000"/>
                  </a:schemeClr>
                </a:solidFill>
              </a:defRPr>
            </a:lvl5pPr>
            <a:lvl6pPr marL="2272030" indent="0" algn="ctr">
              <a:buNone/>
              <a:defRPr>
                <a:solidFill>
                  <a:schemeClr val="tx1">
                    <a:tint val="75000"/>
                  </a:schemeClr>
                </a:solidFill>
              </a:defRPr>
            </a:lvl6pPr>
            <a:lvl7pPr marL="2726405" indent="0" algn="ctr">
              <a:buNone/>
              <a:defRPr>
                <a:solidFill>
                  <a:schemeClr val="tx1">
                    <a:tint val="75000"/>
                  </a:schemeClr>
                </a:solidFill>
              </a:defRPr>
            </a:lvl7pPr>
            <a:lvl8pPr marL="3180804" indent="0" algn="ctr">
              <a:buNone/>
              <a:defRPr>
                <a:solidFill>
                  <a:schemeClr val="tx1">
                    <a:tint val="75000"/>
                  </a:schemeClr>
                </a:solidFill>
              </a:defRPr>
            </a:lvl8pPr>
            <a:lvl9pPr marL="36351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470"/>
            <a:ext cx="2133600" cy="365125"/>
          </a:xfrm>
          <a:prstGeom prst="rect">
            <a:avLst/>
          </a:prstGeom>
        </p:spPr>
        <p:txBody>
          <a:bodyPr lIns="90871" tIns="45436" rIns="90871" bIns="45436"/>
          <a:lstStyle/>
          <a:p>
            <a:fld id="{F8E9E84F-8766-4401-A68E-4C7362BE49A8}" type="datetime1">
              <a:rPr lang="en-US" smtClean="0">
                <a:solidFill>
                  <a:srgbClr val="000000"/>
                </a:solidFill>
              </a:rPr>
              <a:t>2/29/16</a:t>
            </a:fld>
            <a:endParaRPr lang="en-US">
              <a:solidFill>
                <a:srgbClr val="000000"/>
              </a:solidFill>
            </a:endParaRPr>
          </a:p>
        </p:txBody>
      </p:sp>
      <p:sp>
        <p:nvSpPr>
          <p:cNvPr id="5" name="Footer Placeholder 4"/>
          <p:cNvSpPr>
            <a:spLocks noGrp="1"/>
          </p:cNvSpPr>
          <p:nvPr>
            <p:ph type="ftr" sz="quarter" idx="11"/>
          </p:nvPr>
        </p:nvSpPr>
        <p:spPr>
          <a:xfrm>
            <a:off x="3124201" y="6356470"/>
            <a:ext cx="2895600" cy="365125"/>
          </a:xfrm>
          <a:prstGeom prst="rect">
            <a:avLst/>
          </a:prstGeom>
        </p:spPr>
        <p:txBody>
          <a:bodyPr lIns="90871" tIns="45436" rIns="90871" bIns="45436"/>
          <a:lstStyle/>
          <a:p>
            <a:r>
              <a:rPr lang="en-US" smtClean="0">
                <a:solidFill>
                  <a:srgbClr val="000000"/>
                </a:solidFill>
              </a:rPr>
              <a:t>2006 - Boundary Crossing- Gen Ed</a:t>
            </a:r>
            <a:endParaRPr lang="en-US">
              <a:solidFill>
                <a:srgbClr val="000000"/>
              </a:solidFill>
            </a:endParaRPr>
          </a:p>
        </p:txBody>
      </p:sp>
      <p:sp>
        <p:nvSpPr>
          <p:cNvPr id="6" name="Slide Number Placeholder 5"/>
          <p:cNvSpPr>
            <a:spLocks noGrp="1"/>
          </p:cNvSpPr>
          <p:nvPr>
            <p:ph type="sldNum" sz="quarter" idx="12"/>
          </p:nvPr>
        </p:nvSpPr>
        <p:spPr>
          <a:xfrm>
            <a:off x="6553200" y="6356470"/>
            <a:ext cx="2133600" cy="365125"/>
          </a:xfrm>
          <a:prstGeom prst="rect">
            <a:avLst/>
          </a:prstGeom>
        </p:spPr>
        <p:txBody>
          <a:bodyPr lIns="90871" tIns="45436" rIns="90871" bIns="45436"/>
          <a:lstStyle/>
          <a:p>
            <a:fld id="{75FA0BE1-0A8A-4560-8E87-56D5EBE633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40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55"/>
            <a:ext cx="2133600" cy="365125"/>
          </a:xfrm>
          <a:prstGeom prst="rect">
            <a:avLst/>
          </a:prstGeom>
        </p:spPr>
        <p:txBody>
          <a:bodyPr lIns="90942" tIns="45472" rIns="90942" bIns="45472"/>
          <a:lstStyle/>
          <a:p>
            <a:fld id="{8A1FAD5F-F288-40A7-9031-3D9B0EB0D0C5}" type="datetime1">
              <a:rPr lang="en-US" smtClean="0"/>
              <a:t>2/29/16</a:t>
            </a:fld>
            <a:endParaRPr lang="en-US"/>
          </a:p>
        </p:txBody>
      </p:sp>
      <p:sp>
        <p:nvSpPr>
          <p:cNvPr id="5" name="Footer Placeholder 4"/>
          <p:cNvSpPr>
            <a:spLocks noGrp="1"/>
          </p:cNvSpPr>
          <p:nvPr>
            <p:ph type="ftr" sz="quarter" idx="11"/>
          </p:nvPr>
        </p:nvSpPr>
        <p:spPr>
          <a:xfrm>
            <a:off x="3124201" y="6356455"/>
            <a:ext cx="2895600" cy="365125"/>
          </a:xfrm>
          <a:prstGeom prst="rect">
            <a:avLst/>
          </a:prstGeom>
        </p:spPr>
        <p:txBody>
          <a:bodyPr lIns="90942" tIns="45472" rIns="90942" bIns="45472"/>
          <a:lstStyle/>
          <a:p>
            <a:r>
              <a:rPr lang="en-US" smtClean="0"/>
              <a:t>2006 - Boundary Crossing- Gen Ed</a:t>
            </a:r>
            <a:endParaRPr lang="en-US"/>
          </a:p>
        </p:txBody>
      </p:sp>
      <p:sp>
        <p:nvSpPr>
          <p:cNvPr id="6" name="Slide Number Placeholder 5"/>
          <p:cNvSpPr>
            <a:spLocks noGrp="1"/>
          </p:cNvSpPr>
          <p:nvPr>
            <p:ph type="sldNum" sz="quarter" idx="12"/>
          </p:nvPr>
        </p:nvSpPr>
        <p:spPr>
          <a:xfrm>
            <a:off x="6553200" y="6356455"/>
            <a:ext cx="2133600" cy="365125"/>
          </a:xfrm>
          <a:prstGeom prst="rect">
            <a:avLst/>
          </a:prstGeom>
        </p:spPr>
        <p:txBody>
          <a:bodyPr lIns="90942" tIns="45472" rIns="90942" bIns="45472"/>
          <a:lstStyle/>
          <a:p>
            <a:fld id="{21AF4A46-D4ED-4C35-A186-F3996F6B3958}" type="slidenum">
              <a:rPr lang="en-US" smtClean="0"/>
              <a:t>‹#›</a:t>
            </a:fld>
            <a:endParaRPr lang="en-US"/>
          </a:p>
        </p:txBody>
      </p:sp>
    </p:spTree>
    <p:extLst>
      <p:ext uri="{BB962C8B-B14F-4D97-AF65-F5344CB8AC3E}">
        <p14:creationId xmlns:p14="http://schemas.microsoft.com/office/powerpoint/2010/main" val="4001375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xfrm>
            <a:off x="63500" y="6540500"/>
            <a:ext cx="469900" cy="334963"/>
          </a:xfrm>
          <a:prstGeom prst="rect">
            <a:avLst/>
          </a:prstGeom>
          <a:ln/>
        </p:spPr>
        <p:txBody>
          <a:bodyPr lIns="90871" tIns="45436" rIns="90871" bIns="45436"/>
          <a:lstStyle>
            <a:lvl1pPr>
              <a:defRPr/>
            </a:lvl1pPr>
          </a:lstStyle>
          <a:p>
            <a:fld id="{75FA0BE1-0A8A-4560-8E87-56D5EBE633D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1759983"/>
      </p:ext>
    </p:extLst>
  </p:cSld>
  <p:clrMapOvr>
    <a:masterClrMapping/>
  </p:clrMapOvr>
  <p:transition xmlns:p14="http://schemas.microsoft.com/office/powerpoint/2010/main" spd="slow">
    <p:pull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55"/>
            <a:ext cx="2133600" cy="365125"/>
          </a:xfrm>
          <a:prstGeom prst="rect">
            <a:avLst/>
          </a:prstGeom>
        </p:spPr>
        <p:txBody>
          <a:bodyPr lIns="90942" tIns="45472" rIns="90942" bIns="45472"/>
          <a:lstStyle/>
          <a:p>
            <a:fld id="{03659BA6-2DE0-45B1-B26A-7DC34B9139E4}" type="datetime1">
              <a:rPr lang="en-US" smtClean="0">
                <a:solidFill>
                  <a:srgbClr val="000000"/>
                </a:solidFill>
              </a:rPr>
              <a:t>2/29/16</a:t>
            </a:fld>
            <a:endParaRPr lang="en-US">
              <a:solidFill>
                <a:srgbClr val="000000"/>
              </a:solidFill>
            </a:endParaRPr>
          </a:p>
        </p:txBody>
      </p:sp>
      <p:sp>
        <p:nvSpPr>
          <p:cNvPr id="5" name="Footer Placeholder 4"/>
          <p:cNvSpPr>
            <a:spLocks noGrp="1"/>
          </p:cNvSpPr>
          <p:nvPr>
            <p:ph type="ftr" sz="quarter" idx="11"/>
          </p:nvPr>
        </p:nvSpPr>
        <p:spPr>
          <a:xfrm>
            <a:off x="3124201" y="6356455"/>
            <a:ext cx="2895600" cy="365125"/>
          </a:xfrm>
          <a:prstGeom prst="rect">
            <a:avLst/>
          </a:prstGeom>
        </p:spPr>
        <p:txBody>
          <a:bodyPr lIns="90942" tIns="45472" rIns="90942" bIns="45472"/>
          <a:lstStyle/>
          <a:p>
            <a:r>
              <a:rPr lang="en-US" smtClean="0">
                <a:solidFill>
                  <a:srgbClr val="000000"/>
                </a:solidFill>
              </a:rPr>
              <a:t>2006 - Boundary Crossing- Gen Ed</a:t>
            </a:r>
            <a:endParaRPr lang="en-US">
              <a:solidFill>
                <a:srgbClr val="000000"/>
              </a:solidFill>
            </a:endParaRPr>
          </a:p>
        </p:txBody>
      </p:sp>
      <p:sp>
        <p:nvSpPr>
          <p:cNvPr id="6" name="Slide Number Placeholder 5"/>
          <p:cNvSpPr>
            <a:spLocks noGrp="1"/>
          </p:cNvSpPr>
          <p:nvPr>
            <p:ph type="sldNum" sz="quarter" idx="12"/>
          </p:nvPr>
        </p:nvSpPr>
        <p:spPr>
          <a:xfrm>
            <a:off x="6553200" y="6356455"/>
            <a:ext cx="2133600" cy="365125"/>
          </a:xfrm>
          <a:prstGeom prst="rect">
            <a:avLst/>
          </a:prstGeom>
        </p:spPr>
        <p:txBody>
          <a:bodyPr lIns="90942" tIns="45472" rIns="90942" bIns="45472"/>
          <a:lstStyle/>
          <a:p>
            <a:fld id="{8F4E8756-D9D5-49AE-93B3-19821911E80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3540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3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3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455"/>
            <a:ext cx="2133600" cy="365125"/>
          </a:xfrm>
          <a:prstGeom prst="rect">
            <a:avLst/>
          </a:prstGeom>
        </p:spPr>
        <p:txBody>
          <a:bodyPr lIns="90942" tIns="45472" rIns="90942" bIns="45472"/>
          <a:lstStyle/>
          <a:p>
            <a:fld id="{E5F658C5-AFD4-484E-BC49-36666FBB50AD}" type="datetime1">
              <a:rPr lang="en-US" smtClean="0">
                <a:solidFill>
                  <a:srgbClr val="000000"/>
                </a:solidFill>
              </a:rPr>
              <a:t>2/29/16</a:t>
            </a:fld>
            <a:endParaRPr lang="en-US">
              <a:solidFill>
                <a:srgbClr val="000000"/>
              </a:solidFill>
            </a:endParaRPr>
          </a:p>
        </p:txBody>
      </p:sp>
      <p:sp>
        <p:nvSpPr>
          <p:cNvPr id="6" name="Footer Placeholder 5"/>
          <p:cNvSpPr>
            <a:spLocks noGrp="1"/>
          </p:cNvSpPr>
          <p:nvPr>
            <p:ph type="ftr" sz="quarter" idx="11"/>
          </p:nvPr>
        </p:nvSpPr>
        <p:spPr>
          <a:xfrm>
            <a:off x="3124201" y="6356455"/>
            <a:ext cx="2895600" cy="365125"/>
          </a:xfrm>
          <a:prstGeom prst="rect">
            <a:avLst/>
          </a:prstGeom>
        </p:spPr>
        <p:txBody>
          <a:bodyPr lIns="90942" tIns="45472" rIns="90942" bIns="45472"/>
          <a:lstStyle/>
          <a:p>
            <a:r>
              <a:rPr lang="en-US" smtClean="0">
                <a:solidFill>
                  <a:srgbClr val="000000"/>
                </a:solidFill>
              </a:rPr>
              <a:t>2006 - Boundary Crossing- Gen Ed</a:t>
            </a:r>
            <a:endParaRPr lang="en-US">
              <a:solidFill>
                <a:srgbClr val="000000"/>
              </a:solidFill>
            </a:endParaRPr>
          </a:p>
        </p:txBody>
      </p:sp>
      <p:sp>
        <p:nvSpPr>
          <p:cNvPr id="7" name="Slide Number Placeholder 6"/>
          <p:cNvSpPr>
            <a:spLocks noGrp="1"/>
          </p:cNvSpPr>
          <p:nvPr>
            <p:ph type="sldNum" sz="quarter" idx="12"/>
          </p:nvPr>
        </p:nvSpPr>
        <p:spPr>
          <a:xfrm>
            <a:off x="6553200" y="6356455"/>
            <a:ext cx="2133600" cy="365125"/>
          </a:xfrm>
          <a:prstGeom prst="rect">
            <a:avLst/>
          </a:prstGeom>
        </p:spPr>
        <p:txBody>
          <a:bodyPr lIns="90942" tIns="45472" rIns="90942" bIns="45472"/>
          <a:lstStyle/>
          <a:p>
            <a:fld id="{8F4E8756-D9D5-49AE-93B3-19821911E80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542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457200" y="6248400"/>
            <a:ext cx="2133600" cy="457200"/>
          </a:xfrm>
          <a:prstGeom prst="rect">
            <a:avLst/>
          </a:prstGeom>
        </p:spPr>
        <p:txBody>
          <a:bodyPr lIns="90871" tIns="45436" rIns="90871" bIns="45436"/>
          <a:lstStyle>
            <a:lvl1pPr defTabSz="908788">
              <a:defRPr>
                <a:solidFill>
                  <a:srgbClr val="000000"/>
                </a:solidFill>
                <a:ea typeface="+mn-ea"/>
              </a:defRPr>
            </a:lvl1pPr>
          </a:lstStyle>
          <a:p>
            <a:pPr fontAlgn="base">
              <a:spcBef>
                <a:spcPct val="0"/>
              </a:spcBef>
              <a:spcAft>
                <a:spcPct val="0"/>
              </a:spcAft>
              <a:defRPr/>
            </a:pPr>
            <a:fld id="{6B8E5793-A38D-42FA-87C4-ED4E5FA4FD7A}" type="datetime1">
              <a:rPr lang="en-US" smtClean="0">
                <a:latin typeface="Arial" pitchFamily="34" charset="0"/>
              </a:rPr>
              <a:t>2/29/16</a:t>
            </a:fld>
            <a:endParaRPr lang="en-US">
              <a:latin typeface="Arial" pitchFamily="34" charset="0"/>
            </a:endParaRPr>
          </a:p>
        </p:txBody>
      </p:sp>
      <p:sp>
        <p:nvSpPr>
          <p:cNvPr id="5" name="Rectangle 9"/>
          <p:cNvSpPr>
            <a:spLocks noGrp="1" noChangeArrowheads="1"/>
          </p:cNvSpPr>
          <p:nvPr>
            <p:ph type="ftr" sz="quarter" idx="11"/>
          </p:nvPr>
        </p:nvSpPr>
        <p:spPr>
          <a:xfrm>
            <a:off x="3124201" y="6248400"/>
            <a:ext cx="2895600" cy="457200"/>
          </a:xfrm>
          <a:prstGeom prst="rect">
            <a:avLst/>
          </a:prstGeom>
        </p:spPr>
        <p:txBody>
          <a:bodyPr lIns="90871" tIns="45436" rIns="90871" bIns="45436"/>
          <a:lstStyle>
            <a:lvl1pPr defTabSz="908788">
              <a:defRPr>
                <a:solidFill>
                  <a:srgbClr val="000000"/>
                </a:solidFill>
                <a:ea typeface="+mn-ea"/>
              </a:defRPr>
            </a:lvl1pPr>
          </a:lstStyle>
          <a:p>
            <a:pPr fontAlgn="base">
              <a:spcBef>
                <a:spcPct val="0"/>
              </a:spcBef>
              <a:spcAft>
                <a:spcPct val="0"/>
              </a:spcAft>
              <a:defRPr/>
            </a:pPr>
            <a:r>
              <a:rPr lang="en-US" smtClean="0">
                <a:latin typeface="Arial" pitchFamily="34" charset="0"/>
              </a:rPr>
              <a:t>2006 - Boundary Crossing- Gen Ed</a:t>
            </a:r>
            <a:endParaRPr lang="en-US">
              <a:latin typeface="Arial" pitchFamily="34" charset="0"/>
            </a:endParaRPr>
          </a:p>
        </p:txBody>
      </p:sp>
      <p:sp>
        <p:nvSpPr>
          <p:cNvPr id="6" name="Rectangle 10"/>
          <p:cNvSpPr>
            <a:spLocks noGrp="1" noChangeArrowheads="1"/>
          </p:cNvSpPr>
          <p:nvPr>
            <p:ph type="sldNum" sz="quarter" idx="12"/>
          </p:nvPr>
        </p:nvSpPr>
        <p:spPr>
          <a:xfrm>
            <a:off x="6553200" y="6248400"/>
            <a:ext cx="2133600" cy="457200"/>
          </a:xfrm>
          <a:prstGeom prst="rect">
            <a:avLst/>
          </a:prstGeom>
        </p:spPr>
        <p:txBody>
          <a:bodyPr lIns="90871" tIns="45436" rIns="90871" bIns="45436"/>
          <a:lstStyle>
            <a:lvl1pPr defTabSz="908788">
              <a:defRPr>
                <a:solidFill>
                  <a:srgbClr val="000000"/>
                </a:solidFill>
                <a:ea typeface="+mn-ea"/>
              </a:defRPr>
            </a:lvl1pPr>
          </a:lstStyle>
          <a:p>
            <a:pPr fontAlgn="base">
              <a:spcBef>
                <a:spcPct val="0"/>
              </a:spcBef>
              <a:spcAft>
                <a:spcPct val="0"/>
              </a:spcAft>
              <a:defRPr/>
            </a:pPr>
            <a:fld id="{A25232FE-7F60-43F0-ABAA-5915AEFCD195}" type="slidenum">
              <a:rPr lang="en-US">
                <a:latin typeface="Arial" pitchFamily="34" charset="0"/>
              </a:rPr>
              <a:pPr fontAlgn="base">
                <a:spcBef>
                  <a:spcPct val="0"/>
                </a:spcBef>
                <a:spcAft>
                  <a:spcPct val="0"/>
                </a:spcAft>
                <a:defRPr/>
              </a:pPr>
              <a:t>‹#›</a:t>
            </a:fld>
            <a:endParaRPr lang="en-US">
              <a:latin typeface="Arial" pitchFamily="34" charset="0"/>
            </a:endParaRPr>
          </a:p>
        </p:txBody>
      </p:sp>
    </p:spTree>
    <p:extLst>
      <p:ext uri="{BB962C8B-B14F-4D97-AF65-F5344CB8AC3E}">
        <p14:creationId xmlns:p14="http://schemas.microsoft.com/office/powerpoint/2010/main" val="2922991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380" indent="0" algn="ctr">
              <a:buNone/>
              <a:defRPr>
                <a:solidFill>
                  <a:schemeClr val="tx1">
                    <a:tint val="75000"/>
                  </a:schemeClr>
                </a:solidFill>
              </a:defRPr>
            </a:lvl2pPr>
            <a:lvl3pPr marL="908788" indent="0" algn="ctr">
              <a:buNone/>
              <a:defRPr>
                <a:solidFill>
                  <a:schemeClr val="tx1">
                    <a:tint val="75000"/>
                  </a:schemeClr>
                </a:solidFill>
              </a:defRPr>
            </a:lvl3pPr>
            <a:lvl4pPr marL="1363201" indent="0" algn="ctr">
              <a:buNone/>
              <a:defRPr>
                <a:solidFill>
                  <a:schemeClr val="tx1">
                    <a:tint val="75000"/>
                  </a:schemeClr>
                </a:solidFill>
              </a:defRPr>
            </a:lvl4pPr>
            <a:lvl5pPr marL="1817606" indent="0" algn="ctr">
              <a:buNone/>
              <a:defRPr>
                <a:solidFill>
                  <a:schemeClr val="tx1">
                    <a:tint val="75000"/>
                  </a:schemeClr>
                </a:solidFill>
              </a:defRPr>
            </a:lvl5pPr>
            <a:lvl6pPr marL="2272030" indent="0" algn="ctr">
              <a:buNone/>
              <a:defRPr>
                <a:solidFill>
                  <a:schemeClr val="tx1">
                    <a:tint val="75000"/>
                  </a:schemeClr>
                </a:solidFill>
              </a:defRPr>
            </a:lvl6pPr>
            <a:lvl7pPr marL="2726405" indent="0" algn="ctr">
              <a:buNone/>
              <a:defRPr>
                <a:solidFill>
                  <a:schemeClr val="tx1">
                    <a:tint val="75000"/>
                  </a:schemeClr>
                </a:solidFill>
              </a:defRPr>
            </a:lvl7pPr>
            <a:lvl8pPr marL="3180804" indent="0" algn="ctr">
              <a:buNone/>
              <a:defRPr>
                <a:solidFill>
                  <a:schemeClr val="tx1">
                    <a:tint val="75000"/>
                  </a:schemeClr>
                </a:solidFill>
              </a:defRPr>
            </a:lvl8pPr>
            <a:lvl9pPr marL="36351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455"/>
            <a:ext cx="2133600" cy="365125"/>
          </a:xfrm>
          <a:prstGeom prst="rect">
            <a:avLst/>
          </a:prstGeom>
        </p:spPr>
        <p:txBody>
          <a:bodyPr lIns="90871" tIns="45436" rIns="90871" bIns="45436"/>
          <a:lstStyle>
            <a:lvl1pPr defTabSz="908788" fontAlgn="auto">
              <a:spcBef>
                <a:spcPts val="0"/>
              </a:spcBef>
              <a:spcAft>
                <a:spcPts val="0"/>
              </a:spcAft>
              <a:defRPr>
                <a:latin typeface="+mn-lt"/>
                <a:ea typeface="+mn-ea"/>
              </a:defRPr>
            </a:lvl1pPr>
          </a:lstStyle>
          <a:p>
            <a:pPr>
              <a:defRPr/>
            </a:pPr>
            <a:fld id="{2D2FA9DA-A39A-4246-A54D-5C1CD00BCF8F}" type="datetime1">
              <a:rPr lang="en-US" smtClean="0">
                <a:solidFill>
                  <a:srgbClr val="000000"/>
                </a:solidFill>
              </a:rPr>
              <a:t>2/29/16</a:t>
            </a:fld>
            <a:endParaRPr lang="en-US">
              <a:solidFill>
                <a:srgbClr val="000000"/>
              </a:solidFill>
            </a:endParaRPr>
          </a:p>
        </p:txBody>
      </p:sp>
      <p:sp>
        <p:nvSpPr>
          <p:cNvPr id="5" name="Footer Placeholder 4"/>
          <p:cNvSpPr>
            <a:spLocks noGrp="1"/>
          </p:cNvSpPr>
          <p:nvPr>
            <p:ph type="ftr" sz="quarter" idx="11"/>
          </p:nvPr>
        </p:nvSpPr>
        <p:spPr>
          <a:xfrm>
            <a:off x="3124201" y="6356455"/>
            <a:ext cx="2895600" cy="365125"/>
          </a:xfrm>
          <a:prstGeom prst="rect">
            <a:avLst/>
          </a:prstGeom>
        </p:spPr>
        <p:txBody>
          <a:bodyPr lIns="90871" tIns="45436" rIns="90871" bIns="45436"/>
          <a:lstStyle>
            <a:lvl1pPr defTabSz="908788" fontAlgn="auto">
              <a:spcBef>
                <a:spcPts val="0"/>
              </a:spcBef>
              <a:spcAft>
                <a:spcPts val="0"/>
              </a:spcAft>
              <a:defRPr>
                <a:latin typeface="+mn-lt"/>
                <a:ea typeface="+mn-ea"/>
              </a:defRPr>
            </a:lvl1pPr>
          </a:lstStyle>
          <a:p>
            <a:pPr>
              <a:defRPr/>
            </a:pPr>
            <a:r>
              <a:rPr lang="en-US" smtClean="0">
                <a:solidFill>
                  <a:srgbClr val="000000"/>
                </a:solidFill>
              </a:rPr>
              <a:t>2006 - Boundary Crossing- Gen Ed</a:t>
            </a:r>
            <a:endParaRPr lang="en-US">
              <a:solidFill>
                <a:srgbClr val="000000"/>
              </a:solidFill>
            </a:endParaRPr>
          </a:p>
        </p:txBody>
      </p:sp>
      <p:sp>
        <p:nvSpPr>
          <p:cNvPr id="6" name="Slide Number Placeholder 5"/>
          <p:cNvSpPr>
            <a:spLocks noGrp="1"/>
          </p:cNvSpPr>
          <p:nvPr>
            <p:ph type="sldNum" sz="quarter" idx="12"/>
          </p:nvPr>
        </p:nvSpPr>
        <p:spPr>
          <a:xfrm>
            <a:off x="6553200" y="6356455"/>
            <a:ext cx="2133600" cy="365125"/>
          </a:xfrm>
          <a:prstGeom prst="rect">
            <a:avLst/>
          </a:prstGeom>
        </p:spPr>
        <p:txBody>
          <a:bodyPr lIns="90871" tIns="45436" rIns="90871" bIns="45436"/>
          <a:lstStyle>
            <a:lvl1pPr defTabSz="908788" fontAlgn="auto">
              <a:spcBef>
                <a:spcPts val="0"/>
              </a:spcBef>
              <a:spcAft>
                <a:spcPts val="0"/>
              </a:spcAft>
              <a:defRPr>
                <a:latin typeface="+mn-lt"/>
                <a:ea typeface="+mn-ea"/>
              </a:defRPr>
            </a:lvl1pPr>
          </a:lstStyle>
          <a:p>
            <a:pPr>
              <a:defRPr/>
            </a:pPr>
            <a:fld id="{D04E450E-6801-456C-A1CB-D49AF3615B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7368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130666"/>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3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3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lIns="90871" tIns="45436" rIns="90871" bIns="45436"/>
          <a:lstStyle>
            <a:lvl1pPr defTabSz="908788" fontAlgn="auto">
              <a:spcBef>
                <a:spcPts val="0"/>
              </a:spcBef>
              <a:spcAft>
                <a:spcPts val="0"/>
              </a:spcAft>
              <a:defRPr>
                <a:latin typeface="+mn-lt"/>
                <a:ea typeface="+mn-ea"/>
              </a:defRPr>
            </a:lvl1pPr>
          </a:lstStyle>
          <a:p>
            <a:pPr>
              <a:defRPr/>
            </a:pPr>
            <a:fld id="{6D09E4FB-CF37-4915-BC5F-E6C986508E0D}" type="datetime1">
              <a:rPr lang="en-US" smtClean="0">
                <a:solidFill>
                  <a:srgbClr val="000000"/>
                </a:solidFill>
              </a:rPr>
              <a:t>2/29/16</a:t>
            </a:fld>
            <a:endParaRPr lang="en-US">
              <a:solidFill>
                <a:srgbClr val="000000"/>
              </a:solidFill>
            </a:endParaRPr>
          </a:p>
        </p:txBody>
      </p:sp>
      <p:sp>
        <p:nvSpPr>
          <p:cNvPr id="6" name="Footer Placeholder 5"/>
          <p:cNvSpPr>
            <a:spLocks noGrp="1" noChangeArrowheads="1"/>
          </p:cNvSpPr>
          <p:nvPr>
            <p:ph type="ftr" sz="quarter" idx="11"/>
          </p:nvPr>
        </p:nvSpPr>
        <p:spPr>
          <a:xfrm>
            <a:off x="3124201" y="6245225"/>
            <a:ext cx="2895600" cy="476250"/>
          </a:xfrm>
          <a:prstGeom prst="rect">
            <a:avLst/>
          </a:prstGeom>
        </p:spPr>
        <p:txBody>
          <a:bodyPr lIns="90871" tIns="45436" rIns="90871" bIns="45436"/>
          <a:lstStyle>
            <a:lvl1pPr defTabSz="908788" fontAlgn="auto">
              <a:spcBef>
                <a:spcPts val="0"/>
              </a:spcBef>
              <a:spcAft>
                <a:spcPts val="0"/>
              </a:spcAft>
              <a:defRPr>
                <a:latin typeface="+mn-lt"/>
                <a:ea typeface="+mn-ea"/>
              </a:defRPr>
            </a:lvl1pPr>
          </a:lstStyle>
          <a:p>
            <a:pPr>
              <a:defRPr/>
            </a:pPr>
            <a:r>
              <a:rPr lang="en-US" smtClean="0">
                <a:solidFill>
                  <a:srgbClr val="000000"/>
                </a:solidFill>
              </a:rPr>
              <a:t>2006 - Boundary Crossing- Gen Ed</a:t>
            </a: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lIns="90871" tIns="45436" rIns="90871" bIns="45436"/>
          <a:lstStyle>
            <a:lvl1pPr defTabSz="908788" fontAlgn="auto">
              <a:spcBef>
                <a:spcPts val="0"/>
              </a:spcBef>
              <a:spcAft>
                <a:spcPts val="0"/>
              </a:spcAft>
              <a:defRPr>
                <a:latin typeface="+mn-lt"/>
                <a:ea typeface="+mn-ea"/>
              </a:defRPr>
            </a:lvl1pPr>
          </a:lstStyle>
          <a:p>
            <a:pPr>
              <a:defRPr/>
            </a:pPr>
            <a:fld id="{985F4CCA-A42F-4DE0-BD3E-427BD5160F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6667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39441"/>
      </p:ext>
    </p:extLst>
  </p:cSld>
  <p:clrMapOvr>
    <a:masterClrMapping/>
  </p:clrMapOvr>
  <p:transition xmlns:p14="http://schemas.microsoft.com/office/powerpoint/2010/main" spd="slow">
    <p:pull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xfrm>
            <a:off x="63500" y="6540500"/>
            <a:ext cx="469900" cy="334963"/>
          </a:xfrm>
          <a:prstGeom prst="rect">
            <a:avLst/>
          </a:prstGeom>
        </p:spPr>
        <p:txBody>
          <a:bodyPr lIns="90871" tIns="45436" rIns="90871" bIns="45436"/>
          <a:lstStyle>
            <a:lvl1pPr defTabSz="908788" fontAlgn="auto">
              <a:spcBef>
                <a:spcPts val="0"/>
              </a:spcBef>
              <a:spcAft>
                <a:spcPts val="0"/>
              </a:spcAft>
              <a:defRPr>
                <a:latin typeface="+mn-lt"/>
                <a:ea typeface="+mn-ea"/>
              </a:defRPr>
            </a:lvl1pPr>
          </a:lstStyle>
          <a:p>
            <a:pPr>
              <a:defRPr/>
            </a:pPr>
            <a:fld id="{D3BBDBB1-C049-4862-BF26-402B83DD8E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8262074"/>
      </p:ext>
    </p:extLst>
  </p:cSld>
  <p:clrMapOvr>
    <a:masterClrMapping/>
  </p:clrMapOvr>
  <p:transition xmlns:p14="http://schemas.microsoft.com/office/powerpoint/2010/main" spd="slow">
    <p:pull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3949" tIns="31962" rIns="63949" bIns="31962" anchor="ctr"/>
          <a:lstStyle/>
          <a:p>
            <a:pPr algn="ctr" fontAlgn="base">
              <a:spcBef>
                <a:spcPct val="0"/>
              </a:spcBef>
              <a:spcAft>
                <a:spcPct val="0"/>
              </a:spcAft>
              <a:defRPr/>
            </a:pPr>
            <a:endParaRPr lang="en-US" sz="3000">
              <a:solidFill>
                <a:prstClr val="white"/>
              </a:solidFill>
              <a:sym typeface="GillSans" pitchFamily="-68" charset="0"/>
            </a:endParaRPr>
          </a:p>
        </p:txBody>
      </p: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860" y="5498561"/>
            <a:ext cx="9135070" cy="135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753"/>
            <a:ext cx="6400354" cy="1752451"/>
          </a:xfrm>
        </p:spPr>
        <p:txBody>
          <a:bodyPr/>
          <a:lstStyle>
            <a:lvl1pPr marL="0" indent="0" algn="ctr">
              <a:buNone/>
              <a:defRPr>
                <a:solidFill>
                  <a:schemeClr val="tx1">
                    <a:tint val="75000"/>
                  </a:schemeClr>
                </a:solidFill>
              </a:defRPr>
            </a:lvl1pPr>
            <a:lvl2pPr marL="319700" indent="0" algn="ctr">
              <a:buNone/>
              <a:defRPr>
                <a:solidFill>
                  <a:schemeClr val="tx1">
                    <a:tint val="75000"/>
                  </a:schemeClr>
                </a:solidFill>
              </a:defRPr>
            </a:lvl2pPr>
            <a:lvl3pPr marL="639423" indent="0" algn="ctr">
              <a:buNone/>
              <a:defRPr>
                <a:solidFill>
                  <a:schemeClr val="tx1">
                    <a:tint val="75000"/>
                  </a:schemeClr>
                </a:solidFill>
              </a:defRPr>
            </a:lvl3pPr>
            <a:lvl4pPr marL="959159" indent="0" algn="ctr">
              <a:buNone/>
              <a:defRPr>
                <a:solidFill>
                  <a:schemeClr val="tx1">
                    <a:tint val="75000"/>
                  </a:schemeClr>
                </a:solidFill>
              </a:defRPr>
            </a:lvl4pPr>
            <a:lvl5pPr marL="1278857" indent="0" algn="ctr">
              <a:buNone/>
              <a:defRPr>
                <a:solidFill>
                  <a:schemeClr val="tx1">
                    <a:tint val="75000"/>
                  </a:schemeClr>
                </a:solidFill>
              </a:defRPr>
            </a:lvl5pPr>
            <a:lvl6pPr marL="1598590" indent="0" algn="ctr">
              <a:buNone/>
              <a:defRPr>
                <a:solidFill>
                  <a:schemeClr val="tx1">
                    <a:tint val="75000"/>
                  </a:schemeClr>
                </a:solidFill>
              </a:defRPr>
            </a:lvl6pPr>
            <a:lvl7pPr marL="1918301" indent="0" algn="ctr">
              <a:buNone/>
              <a:defRPr>
                <a:solidFill>
                  <a:schemeClr val="tx1">
                    <a:tint val="75000"/>
                  </a:schemeClr>
                </a:solidFill>
              </a:defRPr>
            </a:lvl7pPr>
            <a:lvl8pPr marL="2238026" indent="0" algn="ctr">
              <a:buNone/>
              <a:defRPr>
                <a:solidFill>
                  <a:schemeClr val="tx1">
                    <a:tint val="75000"/>
                  </a:schemeClr>
                </a:solidFill>
              </a:defRPr>
            </a:lvl8pPr>
            <a:lvl9pPr marL="2557746"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38F94526-37F3-4B80-9DB1-6E996376510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1448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729" indent="0" algn="ctr">
              <a:buNone/>
              <a:defRPr>
                <a:solidFill>
                  <a:schemeClr val="tx1">
                    <a:tint val="75000"/>
                  </a:schemeClr>
                </a:solidFill>
              </a:defRPr>
            </a:lvl2pPr>
            <a:lvl3pPr marL="909489" indent="0" algn="ctr">
              <a:buNone/>
              <a:defRPr>
                <a:solidFill>
                  <a:schemeClr val="tx1">
                    <a:tint val="75000"/>
                  </a:schemeClr>
                </a:solidFill>
              </a:defRPr>
            </a:lvl3pPr>
            <a:lvl4pPr marL="1364250" indent="0" algn="ctr">
              <a:buNone/>
              <a:defRPr>
                <a:solidFill>
                  <a:schemeClr val="tx1">
                    <a:tint val="75000"/>
                  </a:schemeClr>
                </a:solidFill>
              </a:defRPr>
            </a:lvl4pPr>
            <a:lvl5pPr marL="1819001" indent="0" algn="ctr">
              <a:buNone/>
              <a:defRPr>
                <a:solidFill>
                  <a:schemeClr val="tx1">
                    <a:tint val="75000"/>
                  </a:schemeClr>
                </a:solidFill>
              </a:defRPr>
            </a:lvl5pPr>
            <a:lvl6pPr marL="2273771" indent="0" algn="ctr">
              <a:buNone/>
              <a:defRPr>
                <a:solidFill>
                  <a:schemeClr val="tx1">
                    <a:tint val="75000"/>
                  </a:schemeClr>
                </a:solidFill>
              </a:defRPr>
            </a:lvl6pPr>
            <a:lvl7pPr marL="2728500" indent="0" algn="ctr">
              <a:buNone/>
              <a:defRPr>
                <a:solidFill>
                  <a:schemeClr val="tx1">
                    <a:tint val="75000"/>
                  </a:schemeClr>
                </a:solidFill>
              </a:defRPr>
            </a:lvl7pPr>
            <a:lvl8pPr marL="3183249" indent="0" algn="ctr">
              <a:buNone/>
              <a:defRPr>
                <a:solidFill>
                  <a:schemeClr val="tx1">
                    <a:tint val="75000"/>
                  </a:schemeClr>
                </a:solidFill>
              </a:defRPr>
            </a:lvl8pPr>
            <a:lvl9pPr marL="36379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06501">
              <a:defRPr/>
            </a:pPr>
            <a:fld id="{1E9F530E-B944-463F-B45F-B682B4A1FAE7}" type="datetime1">
              <a:rPr lang="en-US" smtClean="0">
                <a:solidFill>
                  <a:srgbClr val="000000"/>
                </a:solidFill>
              </a:rPr>
              <a:pPr defTabSz="906501">
                <a:defRPr/>
              </a:pPr>
              <a:t>2/29/16</a:t>
            </a:fld>
            <a:endParaRPr lang="en-US">
              <a:solidFill>
                <a:srgbClr val="000000"/>
              </a:solidFill>
            </a:endParaRPr>
          </a:p>
        </p:txBody>
      </p:sp>
      <p:sp>
        <p:nvSpPr>
          <p:cNvPr id="5" name="Footer Placeholder 4"/>
          <p:cNvSpPr>
            <a:spLocks noGrp="1"/>
          </p:cNvSpPr>
          <p:nvPr>
            <p:ph type="ftr" sz="quarter" idx="11"/>
          </p:nvPr>
        </p:nvSpPr>
        <p:spPr/>
        <p:txBody>
          <a:bodyPr/>
          <a:lstStyle/>
          <a:p>
            <a:pPr defTabSz="906501">
              <a:defRPr/>
            </a:pPr>
            <a:r>
              <a:rPr lang="en-US" smtClean="0">
                <a:solidFill>
                  <a:srgbClr val="000000"/>
                </a:solidFill>
              </a:rPr>
              <a:t>2006 - Boundary Crossing- Gen Ed</a:t>
            </a:r>
            <a:endParaRPr lang="en-US">
              <a:solidFill>
                <a:srgbClr val="000000"/>
              </a:solidFill>
            </a:endParaRPr>
          </a:p>
        </p:txBody>
      </p:sp>
      <p:sp>
        <p:nvSpPr>
          <p:cNvPr id="6" name="Slide Number Placeholder 5"/>
          <p:cNvSpPr>
            <a:spLocks noGrp="1"/>
          </p:cNvSpPr>
          <p:nvPr>
            <p:ph type="sldNum" sz="quarter" idx="12"/>
          </p:nvPr>
        </p:nvSpPr>
        <p:spPr/>
        <p:txBody>
          <a:bodyPr/>
          <a:lstStyle/>
          <a:p>
            <a:pPr defTabSz="906501">
              <a:defRPr/>
            </a:pPr>
            <a:fld id="{36F2BD91-D0F4-42B9-A7E6-A9A342E98F53}" type="slidenum">
              <a:rPr lang="en-US" smtClean="0">
                <a:solidFill>
                  <a:srgbClr val="000000"/>
                </a:solidFill>
              </a:rPr>
              <a:pPr defTabSz="906501">
                <a:defRPr/>
              </a:pPr>
              <a:t>‹#›</a:t>
            </a:fld>
            <a:endParaRPr lang="en-US">
              <a:solidFill>
                <a:srgbClr val="000000"/>
              </a:solidFill>
            </a:endParaRPr>
          </a:p>
        </p:txBody>
      </p:sp>
    </p:spTree>
    <p:extLst>
      <p:ext uri="{BB962C8B-B14F-4D97-AF65-F5344CB8AC3E}">
        <p14:creationId xmlns:p14="http://schemas.microsoft.com/office/powerpoint/2010/main" val="2166230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648" y="5852400"/>
            <a:ext cx="2133079" cy="365001"/>
          </a:xfrm>
          <a:prstGeom prst="rect">
            <a:avLst/>
          </a:prstGeom>
        </p:spPr>
        <p:txBody>
          <a:bodyPr lIns="63949" tIns="31962" rIns="63949" bIns="31962"/>
          <a:lstStyle>
            <a:lvl1pPr algn="ctr">
              <a:defRPr>
                <a:latin typeface="GillSans" pitchFamily="-68" charset="0"/>
                <a:ea typeface="ヒラギノ角ゴ ProN W3" pitchFamily="1" charset="-128"/>
                <a:cs typeface="+mn-cs"/>
                <a:sym typeface="GillSans" pitchFamily="-68" charset="0"/>
              </a:defRPr>
            </a:lvl1pPr>
          </a:lstStyle>
          <a:p>
            <a:pPr defTabSz="639489" fontAlgn="base">
              <a:spcBef>
                <a:spcPct val="0"/>
              </a:spcBef>
              <a:spcAft>
                <a:spcPct val="0"/>
              </a:spcAft>
              <a:defRPr/>
            </a:pPr>
            <a:fld id="{5A6C323F-BCFE-47D5-B7A6-676150AFBB1B}" type="datetime1">
              <a:rPr lang="en-US" sz="3000" smtClean="0">
                <a:solidFill>
                  <a:srgbClr val="000000"/>
                </a:solidFill>
              </a:rPr>
              <a:pPr defTabSz="639489" fontAlgn="base">
                <a:spcBef>
                  <a:spcPct val="0"/>
                </a:spcBef>
                <a:spcAft>
                  <a:spcPct val="0"/>
                </a:spcAft>
                <a:defRPr/>
              </a:pPr>
              <a:t>2/29/16</a:t>
            </a:fld>
            <a:endParaRPr lang="en-US" sz="3000">
              <a:solidFill>
                <a:srgbClr val="000000"/>
              </a:solidFill>
            </a:endParaRPr>
          </a:p>
        </p:txBody>
      </p:sp>
      <p:sp>
        <p:nvSpPr>
          <p:cNvPr id="5" name="Footer Placeholder 4"/>
          <p:cNvSpPr>
            <a:spLocks noGrp="1"/>
          </p:cNvSpPr>
          <p:nvPr>
            <p:ph type="ftr" sz="quarter" idx="11"/>
          </p:nvPr>
        </p:nvSpPr>
        <p:spPr>
          <a:xfrm>
            <a:off x="3124381" y="5852400"/>
            <a:ext cx="2895451" cy="365001"/>
          </a:xfrm>
          <a:prstGeom prst="rect">
            <a:avLst/>
          </a:prstGeom>
        </p:spPr>
        <p:txBody>
          <a:bodyPr lIns="63949" tIns="31962" rIns="63949" bIns="31962"/>
          <a:lstStyle>
            <a:lvl1pPr algn="ctr">
              <a:defRPr>
                <a:latin typeface="GillSans" pitchFamily="-68" charset="0"/>
                <a:ea typeface="ヒラギノ角ゴ ProN W3" pitchFamily="1" charset="-128"/>
                <a:cs typeface="+mn-cs"/>
                <a:sym typeface="GillSans" pitchFamily="-68" charset="0"/>
              </a:defRPr>
            </a:lvl1pPr>
          </a:lstStyle>
          <a:p>
            <a:pPr defTabSz="639489" fontAlgn="base">
              <a:spcBef>
                <a:spcPct val="0"/>
              </a:spcBef>
              <a:spcAft>
                <a:spcPct val="0"/>
              </a:spcAft>
              <a:defRPr/>
            </a:pPr>
            <a:endParaRPr lang="en-US" sz="300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3E32E40-1AC9-4886-BA4B-A0689355DA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54994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648" y="5852399"/>
            <a:ext cx="2133079" cy="365001"/>
          </a:xfrm>
          <a:prstGeom prst="rect">
            <a:avLst/>
          </a:prstGeom>
        </p:spPr>
        <p:txBody>
          <a:bodyPr lIns="63952" tIns="31964" rIns="63952" bIns="31964"/>
          <a:lstStyle>
            <a:lvl1pPr algn="ctr">
              <a:defRPr>
                <a:latin typeface="GillSans" pitchFamily="-68" charset="0"/>
                <a:ea typeface="ヒラギノ角ゴ ProN W3" pitchFamily="1" charset="-128"/>
                <a:cs typeface="+mn-cs"/>
                <a:sym typeface="GillSans" pitchFamily="-68" charset="0"/>
              </a:defRPr>
            </a:lvl1pPr>
          </a:lstStyle>
          <a:p>
            <a:pPr defTabSz="639555" fontAlgn="base">
              <a:spcBef>
                <a:spcPct val="0"/>
              </a:spcBef>
              <a:spcAft>
                <a:spcPct val="0"/>
              </a:spcAft>
              <a:defRPr/>
            </a:pPr>
            <a:fld id="{5A6C323F-BCFE-47D5-B7A6-676150AFBB1B}" type="datetime1">
              <a:rPr lang="en-US" sz="3000" smtClean="0">
                <a:solidFill>
                  <a:srgbClr val="000000"/>
                </a:solidFill>
              </a:rPr>
              <a:pPr defTabSz="639555" fontAlgn="base">
                <a:spcBef>
                  <a:spcPct val="0"/>
                </a:spcBef>
                <a:spcAft>
                  <a:spcPct val="0"/>
                </a:spcAft>
                <a:defRPr/>
              </a:pPr>
              <a:t>2/29/16</a:t>
            </a:fld>
            <a:endParaRPr lang="en-US" sz="3000">
              <a:solidFill>
                <a:srgbClr val="000000"/>
              </a:solidFill>
            </a:endParaRPr>
          </a:p>
        </p:txBody>
      </p:sp>
      <p:sp>
        <p:nvSpPr>
          <p:cNvPr id="5" name="Footer Placeholder 4"/>
          <p:cNvSpPr>
            <a:spLocks noGrp="1"/>
          </p:cNvSpPr>
          <p:nvPr>
            <p:ph type="ftr" sz="quarter" idx="11"/>
          </p:nvPr>
        </p:nvSpPr>
        <p:spPr>
          <a:xfrm>
            <a:off x="3124380" y="5852399"/>
            <a:ext cx="2895451" cy="365001"/>
          </a:xfrm>
          <a:prstGeom prst="rect">
            <a:avLst/>
          </a:prstGeom>
        </p:spPr>
        <p:txBody>
          <a:bodyPr lIns="63952" tIns="31964" rIns="63952" bIns="31964"/>
          <a:lstStyle>
            <a:lvl1pPr algn="ctr">
              <a:defRPr>
                <a:latin typeface="GillSans" pitchFamily="-68" charset="0"/>
                <a:ea typeface="ヒラギノ角ゴ ProN W3" pitchFamily="1" charset="-128"/>
                <a:cs typeface="+mn-cs"/>
                <a:sym typeface="GillSans" pitchFamily="-68" charset="0"/>
              </a:defRPr>
            </a:lvl1pPr>
          </a:lstStyle>
          <a:p>
            <a:pPr defTabSz="639555" fontAlgn="base">
              <a:spcBef>
                <a:spcPct val="0"/>
              </a:spcBef>
              <a:spcAft>
                <a:spcPct val="0"/>
              </a:spcAft>
              <a:defRPr/>
            </a:pPr>
            <a:endParaRPr lang="en-US" sz="300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3E32E40-1AC9-4886-BA4B-A0689355DA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54994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648" y="5852397"/>
            <a:ext cx="2133079" cy="365001"/>
          </a:xfrm>
          <a:prstGeom prst="rect">
            <a:avLst/>
          </a:prstGeom>
        </p:spPr>
        <p:txBody>
          <a:bodyPr lIns="63959" tIns="31967" rIns="63959" bIns="31967"/>
          <a:lstStyle>
            <a:lvl1pPr algn="ctr">
              <a:defRPr>
                <a:latin typeface="GillSans" pitchFamily="-68" charset="0"/>
                <a:ea typeface="ヒラギノ角ゴ ProN W3" pitchFamily="1" charset="-128"/>
                <a:cs typeface="+mn-cs"/>
                <a:sym typeface="GillSans" pitchFamily="-68" charset="0"/>
              </a:defRPr>
            </a:lvl1pPr>
          </a:lstStyle>
          <a:p>
            <a:pPr defTabSz="639653" fontAlgn="base">
              <a:spcBef>
                <a:spcPct val="0"/>
              </a:spcBef>
              <a:spcAft>
                <a:spcPct val="0"/>
              </a:spcAft>
              <a:defRPr/>
            </a:pPr>
            <a:fld id="{5A6C323F-BCFE-47D5-B7A6-676150AFBB1B}" type="datetime1">
              <a:rPr lang="en-US" sz="3000" smtClean="0">
                <a:solidFill>
                  <a:srgbClr val="000000"/>
                </a:solidFill>
              </a:rPr>
              <a:pPr defTabSz="639653" fontAlgn="base">
                <a:spcBef>
                  <a:spcPct val="0"/>
                </a:spcBef>
                <a:spcAft>
                  <a:spcPct val="0"/>
                </a:spcAft>
                <a:defRPr/>
              </a:pPr>
              <a:t>2/29/16</a:t>
            </a:fld>
            <a:endParaRPr lang="en-US" sz="3000">
              <a:solidFill>
                <a:srgbClr val="000000"/>
              </a:solidFill>
            </a:endParaRPr>
          </a:p>
        </p:txBody>
      </p:sp>
      <p:sp>
        <p:nvSpPr>
          <p:cNvPr id="5" name="Footer Placeholder 4"/>
          <p:cNvSpPr>
            <a:spLocks noGrp="1"/>
          </p:cNvSpPr>
          <p:nvPr>
            <p:ph type="ftr" sz="quarter" idx="11"/>
          </p:nvPr>
        </p:nvSpPr>
        <p:spPr>
          <a:xfrm>
            <a:off x="3124378" y="5852397"/>
            <a:ext cx="2895451" cy="365001"/>
          </a:xfrm>
          <a:prstGeom prst="rect">
            <a:avLst/>
          </a:prstGeom>
        </p:spPr>
        <p:txBody>
          <a:bodyPr lIns="63959" tIns="31967" rIns="63959" bIns="31967"/>
          <a:lstStyle>
            <a:lvl1pPr algn="ctr">
              <a:defRPr>
                <a:latin typeface="GillSans" pitchFamily="-68" charset="0"/>
                <a:ea typeface="ヒラギノ角ゴ ProN W3" pitchFamily="1" charset="-128"/>
                <a:cs typeface="+mn-cs"/>
                <a:sym typeface="GillSans" pitchFamily="-68" charset="0"/>
              </a:defRPr>
            </a:lvl1pPr>
          </a:lstStyle>
          <a:p>
            <a:pPr defTabSz="639653" fontAlgn="base">
              <a:spcBef>
                <a:spcPct val="0"/>
              </a:spcBef>
              <a:spcAft>
                <a:spcPct val="0"/>
              </a:spcAft>
              <a:defRPr/>
            </a:pPr>
            <a:endParaRPr lang="en-US" sz="300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3E32E40-1AC9-4886-BA4B-A0689355DA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54994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648" y="5852394"/>
            <a:ext cx="2133079" cy="365001"/>
          </a:xfrm>
          <a:prstGeom prst="rect">
            <a:avLst/>
          </a:prstGeom>
        </p:spPr>
        <p:txBody>
          <a:bodyPr lIns="63969" tIns="31972" rIns="63969" bIns="31972"/>
          <a:lstStyle>
            <a:lvl1pPr algn="ctr">
              <a:defRPr>
                <a:latin typeface="GillSans" pitchFamily="-68" charset="0"/>
                <a:ea typeface="ヒラギノ角ゴ ProN W3" pitchFamily="1" charset="-128"/>
                <a:cs typeface="+mn-cs"/>
                <a:sym typeface="GillSans" pitchFamily="-68" charset="0"/>
              </a:defRPr>
            </a:lvl1pPr>
          </a:lstStyle>
          <a:p>
            <a:pPr defTabSz="639785" fontAlgn="base">
              <a:spcBef>
                <a:spcPct val="0"/>
              </a:spcBef>
              <a:spcAft>
                <a:spcPct val="0"/>
              </a:spcAft>
              <a:defRPr/>
            </a:pPr>
            <a:fld id="{5A6C323F-BCFE-47D5-B7A6-676150AFBB1B}" type="datetime1">
              <a:rPr lang="en-US" sz="3000" smtClean="0">
                <a:solidFill>
                  <a:srgbClr val="000000"/>
                </a:solidFill>
              </a:rPr>
              <a:pPr defTabSz="639785" fontAlgn="base">
                <a:spcBef>
                  <a:spcPct val="0"/>
                </a:spcBef>
                <a:spcAft>
                  <a:spcPct val="0"/>
                </a:spcAft>
                <a:defRPr/>
              </a:pPr>
              <a:t>2/29/16</a:t>
            </a:fld>
            <a:endParaRPr lang="en-US" sz="3000">
              <a:solidFill>
                <a:srgbClr val="000000"/>
              </a:solidFill>
            </a:endParaRPr>
          </a:p>
        </p:txBody>
      </p:sp>
      <p:sp>
        <p:nvSpPr>
          <p:cNvPr id="5" name="Footer Placeholder 4"/>
          <p:cNvSpPr>
            <a:spLocks noGrp="1"/>
          </p:cNvSpPr>
          <p:nvPr>
            <p:ph type="ftr" sz="quarter" idx="11"/>
          </p:nvPr>
        </p:nvSpPr>
        <p:spPr>
          <a:xfrm>
            <a:off x="3124375" y="5852394"/>
            <a:ext cx="2895451" cy="365001"/>
          </a:xfrm>
          <a:prstGeom prst="rect">
            <a:avLst/>
          </a:prstGeom>
        </p:spPr>
        <p:txBody>
          <a:bodyPr lIns="63969" tIns="31972" rIns="63969" bIns="31972"/>
          <a:lstStyle>
            <a:lvl1pPr algn="ctr">
              <a:defRPr>
                <a:latin typeface="GillSans" pitchFamily="-68" charset="0"/>
                <a:ea typeface="ヒラギノ角ゴ ProN W3" pitchFamily="1" charset="-128"/>
                <a:cs typeface="+mn-cs"/>
                <a:sym typeface="GillSans" pitchFamily="-68" charset="0"/>
              </a:defRPr>
            </a:lvl1pPr>
          </a:lstStyle>
          <a:p>
            <a:pPr defTabSz="639785" fontAlgn="base">
              <a:spcBef>
                <a:spcPct val="0"/>
              </a:spcBef>
              <a:spcAft>
                <a:spcPct val="0"/>
              </a:spcAft>
              <a:defRPr/>
            </a:pPr>
            <a:endParaRPr lang="en-US" sz="300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3E32E40-1AC9-4886-BA4B-A0689355DA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54994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648" y="5852390"/>
            <a:ext cx="2133079" cy="365001"/>
          </a:xfrm>
          <a:prstGeom prst="rect">
            <a:avLst/>
          </a:prstGeom>
        </p:spPr>
        <p:txBody>
          <a:bodyPr lIns="63981" tIns="31979" rIns="63981" bIns="31979"/>
          <a:lstStyle>
            <a:lvl1pPr algn="ctr">
              <a:defRPr>
                <a:latin typeface="GillSans" pitchFamily="-68" charset="0"/>
                <a:ea typeface="ヒラギノ角ゴ ProN W3" pitchFamily="1" charset="-128"/>
                <a:cs typeface="+mn-cs"/>
                <a:sym typeface="GillSans" pitchFamily="-68" charset="0"/>
              </a:defRPr>
            </a:lvl1pPr>
          </a:lstStyle>
          <a:p>
            <a:pPr defTabSz="639949" fontAlgn="base">
              <a:spcBef>
                <a:spcPct val="0"/>
              </a:spcBef>
              <a:spcAft>
                <a:spcPct val="0"/>
              </a:spcAft>
              <a:defRPr/>
            </a:pPr>
            <a:fld id="{5A6C323F-BCFE-47D5-B7A6-676150AFBB1B}" type="datetime1">
              <a:rPr lang="en-US" sz="3000" smtClean="0">
                <a:solidFill>
                  <a:srgbClr val="000000"/>
                </a:solidFill>
              </a:rPr>
              <a:pPr defTabSz="639949" fontAlgn="base">
                <a:spcBef>
                  <a:spcPct val="0"/>
                </a:spcBef>
                <a:spcAft>
                  <a:spcPct val="0"/>
                </a:spcAft>
                <a:defRPr/>
              </a:pPr>
              <a:t>2/29/16</a:t>
            </a:fld>
            <a:endParaRPr lang="en-US" sz="3000">
              <a:solidFill>
                <a:srgbClr val="000000"/>
              </a:solidFill>
            </a:endParaRPr>
          </a:p>
        </p:txBody>
      </p:sp>
      <p:sp>
        <p:nvSpPr>
          <p:cNvPr id="5" name="Footer Placeholder 4"/>
          <p:cNvSpPr>
            <a:spLocks noGrp="1"/>
          </p:cNvSpPr>
          <p:nvPr>
            <p:ph type="ftr" sz="quarter" idx="11"/>
          </p:nvPr>
        </p:nvSpPr>
        <p:spPr>
          <a:xfrm>
            <a:off x="3124371" y="5852390"/>
            <a:ext cx="2895451" cy="365001"/>
          </a:xfrm>
          <a:prstGeom prst="rect">
            <a:avLst/>
          </a:prstGeom>
        </p:spPr>
        <p:txBody>
          <a:bodyPr lIns="63981" tIns="31979" rIns="63981" bIns="31979"/>
          <a:lstStyle>
            <a:lvl1pPr algn="ctr">
              <a:defRPr>
                <a:latin typeface="GillSans" pitchFamily="-68" charset="0"/>
                <a:ea typeface="ヒラギノ角ゴ ProN W3" pitchFamily="1" charset="-128"/>
                <a:cs typeface="+mn-cs"/>
                <a:sym typeface="GillSans" pitchFamily="-68" charset="0"/>
              </a:defRPr>
            </a:lvl1pPr>
          </a:lstStyle>
          <a:p>
            <a:pPr defTabSz="639949" fontAlgn="base">
              <a:spcBef>
                <a:spcPct val="0"/>
              </a:spcBef>
              <a:spcAft>
                <a:spcPct val="0"/>
              </a:spcAft>
              <a:defRPr/>
            </a:pPr>
            <a:endParaRPr lang="en-US" sz="300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3E32E40-1AC9-4886-BA4B-A0689355DA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54994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648" y="5852385"/>
            <a:ext cx="2133079" cy="365001"/>
          </a:xfrm>
          <a:prstGeom prst="rect">
            <a:avLst/>
          </a:prstGeom>
        </p:spPr>
        <p:txBody>
          <a:bodyPr lIns="63997" tIns="31988" rIns="63997" bIns="31988"/>
          <a:lstStyle>
            <a:lvl1pPr algn="ctr">
              <a:defRPr>
                <a:latin typeface="GillSans" pitchFamily="-68" charset="0"/>
                <a:ea typeface="ヒラギノ角ゴ ProN W3" pitchFamily="1" charset="-128"/>
                <a:cs typeface="+mn-cs"/>
                <a:sym typeface="GillSans" pitchFamily="-68" charset="0"/>
              </a:defRPr>
            </a:lvl1pPr>
          </a:lstStyle>
          <a:p>
            <a:pPr defTabSz="640147" fontAlgn="base">
              <a:spcBef>
                <a:spcPct val="0"/>
              </a:spcBef>
              <a:spcAft>
                <a:spcPct val="0"/>
              </a:spcAft>
              <a:defRPr/>
            </a:pPr>
            <a:fld id="{5A6C323F-BCFE-47D5-B7A6-676150AFBB1B}" type="datetime1">
              <a:rPr lang="en-US" sz="3000" smtClean="0">
                <a:solidFill>
                  <a:srgbClr val="000000"/>
                </a:solidFill>
              </a:rPr>
              <a:pPr defTabSz="640147" fontAlgn="base">
                <a:spcBef>
                  <a:spcPct val="0"/>
                </a:spcBef>
                <a:spcAft>
                  <a:spcPct val="0"/>
                </a:spcAft>
                <a:defRPr/>
              </a:pPr>
              <a:t>2/29/16</a:t>
            </a:fld>
            <a:endParaRPr lang="en-US" sz="3000">
              <a:solidFill>
                <a:srgbClr val="000000"/>
              </a:solidFill>
            </a:endParaRPr>
          </a:p>
        </p:txBody>
      </p:sp>
      <p:sp>
        <p:nvSpPr>
          <p:cNvPr id="5" name="Footer Placeholder 4"/>
          <p:cNvSpPr>
            <a:spLocks noGrp="1"/>
          </p:cNvSpPr>
          <p:nvPr>
            <p:ph type="ftr" sz="quarter" idx="11"/>
          </p:nvPr>
        </p:nvSpPr>
        <p:spPr>
          <a:xfrm>
            <a:off x="3124366" y="5852385"/>
            <a:ext cx="2895451" cy="365001"/>
          </a:xfrm>
          <a:prstGeom prst="rect">
            <a:avLst/>
          </a:prstGeom>
        </p:spPr>
        <p:txBody>
          <a:bodyPr lIns="63997" tIns="31988" rIns="63997" bIns="31988"/>
          <a:lstStyle>
            <a:lvl1pPr algn="ctr">
              <a:defRPr>
                <a:latin typeface="GillSans" pitchFamily="-68" charset="0"/>
                <a:ea typeface="ヒラギノ角ゴ ProN W3" pitchFamily="1" charset="-128"/>
                <a:cs typeface="+mn-cs"/>
                <a:sym typeface="GillSans" pitchFamily="-68" charset="0"/>
              </a:defRPr>
            </a:lvl1pPr>
          </a:lstStyle>
          <a:p>
            <a:pPr defTabSz="640147" fontAlgn="base">
              <a:spcBef>
                <a:spcPct val="0"/>
              </a:spcBef>
              <a:spcAft>
                <a:spcPct val="0"/>
              </a:spcAft>
              <a:defRPr/>
            </a:pPr>
            <a:endParaRPr lang="en-US" sz="300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3E32E40-1AC9-4886-BA4B-A0689355DA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54994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648" y="5852379"/>
            <a:ext cx="2133079" cy="365001"/>
          </a:xfrm>
          <a:prstGeom prst="rect">
            <a:avLst/>
          </a:prstGeom>
        </p:spPr>
        <p:txBody>
          <a:bodyPr lIns="64017" tIns="31998" rIns="64017" bIns="31998"/>
          <a:lstStyle>
            <a:lvl1pPr algn="ctr">
              <a:defRPr>
                <a:latin typeface="GillSans" pitchFamily="-68" charset="0"/>
                <a:ea typeface="ヒラギノ角ゴ ProN W3" pitchFamily="1" charset="-128"/>
                <a:cs typeface="+mn-cs"/>
                <a:sym typeface="GillSans" pitchFamily="-68" charset="0"/>
              </a:defRPr>
            </a:lvl1pPr>
          </a:lstStyle>
          <a:p>
            <a:pPr defTabSz="640377" fontAlgn="base">
              <a:spcBef>
                <a:spcPct val="0"/>
              </a:spcBef>
              <a:spcAft>
                <a:spcPct val="0"/>
              </a:spcAft>
              <a:defRPr/>
            </a:pPr>
            <a:fld id="{5A6C323F-BCFE-47D5-B7A6-676150AFBB1B}" type="datetime1">
              <a:rPr lang="en-US" sz="3000" smtClean="0">
                <a:solidFill>
                  <a:srgbClr val="000000"/>
                </a:solidFill>
              </a:rPr>
              <a:pPr defTabSz="640377" fontAlgn="base">
                <a:spcBef>
                  <a:spcPct val="0"/>
                </a:spcBef>
                <a:spcAft>
                  <a:spcPct val="0"/>
                </a:spcAft>
                <a:defRPr/>
              </a:pPr>
              <a:t>2/29/16</a:t>
            </a:fld>
            <a:endParaRPr lang="en-US" sz="3000">
              <a:solidFill>
                <a:srgbClr val="000000"/>
              </a:solidFill>
            </a:endParaRPr>
          </a:p>
        </p:txBody>
      </p:sp>
      <p:sp>
        <p:nvSpPr>
          <p:cNvPr id="5" name="Footer Placeholder 4"/>
          <p:cNvSpPr>
            <a:spLocks noGrp="1"/>
          </p:cNvSpPr>
          <p:nvPr>
            <p:ph type="ftr" sz="quarter" idx="11"/>
          </p:nvPr>
        </p:nvSpPr>
        <p:spPr>
          <a:xfrm>
            <a:off x="3124360" y="5852379"/>
            <a:ext cx="2895451" cy="365001"/>
          </a:xfrm>
          <a:prstGeom prst="rect">
            <a:avLst/>
          </a:prstGeom>
        </p:spPr>
        <p:txBody>
          <a:bodyPr lIns="64017" tIns="31998" rIns="64017" bIns="31998"/>
          <a:lstStyle>
            <a:lvl1pPr algn="ctr">
              <a:defRPr>
                <a:latin typeface="GillSans" pitchFamily="-68" charset="0"/>
                <a:ea typeface="ヒラギノ角ゴ ProN W3" pitchFamily="1" charset="-128"/>
                <a:cs typeface="+mn-cs"/>
                <a:sym typeface="GillSans" pitchFamily="-68" charset="0"/>
              </a:defRPr>
            </a:lvl1pPr>
          </a:lstStyle>
          <a:p>
            <a:pPr defTabSz="640377" fontAlgn="base">
              <a:spcBef>
                <a:spcPct val="0"/>
              </a:spcBef>
              <a:spcAft>
                <a:spcPct val="0"/>
              </a:spcAft>
              <a:defRPr/>
            </a:pPr>
            <a:endParaRPr lang="en-US" sz="300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3E32E40-1AC9-4886-BA4B-A0689355DA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549948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648" y="5852372"/>
            <a:ext cx="2133079" cy="365001"/>
          </a:xfrm>
          <a:prstGeom prst="rect">
            <a:avLst/>
          </a:prstGeom>
        </p:spPr>
        <p:txBody>
          <a:bodyPr lIns="64039" tIns="32010" rIns="64039" bIns="32010"/>
          <a:lstStyle>
            <a:lvl1pPr algn="ctr">
              <a:defRPr>
                <a:latin typeface="GillSans" pitchFamily="-68" charset="0"/>
                <a:ea typeface="ヒラギノ角ゴ ProN W3" pitchFamily="1" charset="-128"/>
                <a:cs typeface="+mn-cs"/>
                <a:sym typeface="GillSans" pitchFamily="-68" charset="0"/>
              </a:defRPr>
            </a:lvl1pPr>
          </a:lstStyle>
          <a:p>
            <a:pPr defTabSz="640640" fontAlgn="base">
              <a:spcBef>
                <a:spcPct val="0"/>
              </a:spcBef>
              <a:spcAft>
                <a:spcPct val="0"/>
              </a:spcAft>
              <a:defRPr/>
            </a:pPr>
            <a:fld id="{5A6C323F-BCFE-47D5-B7A6-676150AFBB1B}" type="datetime1">
              <a:rPr lang="en-US" sz="3000" smtClean="0">
                <a:solidFill>
                  <a:srgbClr val="000000"/>
                </a:solidFill>
              </a:rPr>
              <a:pPr defTabSz="640640" fontAlgn="base">
                <a:spcBef>
                  <a:spcPct val="0"/>
                </a:spcBef>
                <a:spcAft>
                  <a:spcPct val="0"/>
                </a:spcAft>
                <a:defRPr/>
              </a:pPr>
              <a:t>2/29/16</a:t>
            </a:fld>
            <a:endParaRPr lang="en-US" sz="3000">
              <a:solidFill>
                <a:srgbClr val="000000"/>
              </a:solidFill>
            </a:endParaRPr>
          </a:p>
        </p:txBody>
      </p:sp>
      <p:sp>
        <p:nvSpPr>
          <p:cNvPr id="5" name="Footer Placeholder 4"/>
          <p:cNvSpPr>
            <a:spLocks noGrp="1"/>
          </p:cNvSpPr>
          <p:nvPr>
            <p:ph type="ftr" sz="quarter" idx="11"/>
          </p:nvPr>
        </p:nvSpPr>
        <p:spPr>
          <a:xfrm>
            <a:off x="3124353" y="5852372"/>
            <a:ext cx="2895451" cy="365001"/>
          </a:xfrm>
          <a:prstGeom prst="rect">
            <a:avLst/>
          </a:prstGeom>
        </p:spPr>
        <p:txBody>
          <a:bodyPr lIns="64039" tIns="32010" rIns="64039" bIns="32010"/>
          <a:lstStyle>
            <a:lvl1pPr algn="ctr">
              <a:defRPr>
                <a:latin typeface="GillSans" pitchFamily="-68" charset="0"/>
                <a:ea typeface="ヒラギノ角ゴ ProN W3" pitchFamily="1" charset="-128"/>
                <a:cs typeface="+mn-cs"/>
                <a:sym typeface="GillSans" pitchFamily="-68" charset="0"/>
              </a:defRPr>
            </a:lvl1pPr>
          </a:lstStyle>
          <a:p>
            <a:pPr defTabSz="640640" fontAlgn="base">
              <a:spcBef>
                <a:spcPct val="0"/>
              </a:spcBef>
              <a:spcAft>
                <a:spcPct val="0"/>
              </a:spcAft>
              <a:defRPr/>
            </a:pPr>
            <a:endParaRPr lang="en-US" sz="300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3E32E40-1AC9-4886-BA4B-A0689355DA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54994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648" y="5852364"/>
            <a:ext cx="2133079" cy="365001"/>
          </a:xfrm>
          <a:prstGeom prst="rect">
            <a:avLst/>
          </a:prstGeom>
        </p:spPr>
        <p:txBody>
          <a:bodyPr lIns="64065" tIns="32024" rIns="64065" bIns="32024"/>
          <a:lstStyle>
            <a:lvl1pPr algn="ctr">
              <a:defRPr>
                <a:latin typeface="GillSans" pitchFamily="-68" charset="0"/>
                <a:ea typeface="ヒラギノ角ゴ ProN W3" pitchFamily="1" charset="-128"/>
                <a:cs typeface="+mn-cs"/>
                <a:sym typeface="GillSans" pitchFamily="-68" charset="0"/>
              </a:defRPr>
            </a:lvl1pPr>
          </a:lstStyle>
          <a:p>
            <a:pPr defTabSz="640936" fontAlgn="base">
              <a:spcBef>
                <a:spcPct val="0"/>
              </a:spcBef>
              <a:spcAft>
                <a:spcPct val="0"/>
              </a:spcAft>
              <a:defRPr/>
            </a:pPr>
            <a:fld id="{5A6C323F-BCFE-47D5-B7A6-676150AFBB1B}" type="datetime1">
              <a:rPr lang="en-US" sz="3000" smtClean="0">
                <a:solidFill>
                  <a:srgbClr val="000000"/>
                </a:solidFill>
              </a:rPr>
              <a:pPr defTabSz="640936" fontAlgn="base">
                <a:spcBef>
                  <a:spcPct val="0"/>
                </a:spcBef>
                <a:spcAft>
                  <a:spcPct val="0"/>
                </a:spcAft>
                <a:defRPr/>
              </a:pPr>
              <a:t>2/29/16</a:t>
            </a:fld>
            <a:endParaRPr lang="en-US" sz="3000">
              <a:solidFill>
                <a:srgbClr val="000000"/>
              </a:solidFill>
            </a:endParaRPr>
          </a:p>
        </p:txBody>
      </p:sp>
      <p:sp>
        <p:nvSpPr>
          <p:cNvPr id="5" name="Footer Placeholder 4"/>
          <p:cNvSpPr>
            <a:spLocks noGrp="1"/>
          </p:cNvSpPr>
          <p:nvPr>
            <p:ph type="ftr" sz="quarter" idx="11"/>
          </p:nvPr>
        </p:nvSpPr>
        <p:spPr>
          <a:xfrm>
            <a:off x="3124345" y="5852364"/>
            <a:ext cx="2895451" cy="365001"/>
          </a:xfrm>
          <a:prstGeom prst="rect">
            <a:avLst/>
          </a:prstGeom>
        </p:spPr>
        <p:txBody>
          <a:bodyPr lIns="64065" tIns="32024" rIns="64065" bIns="32024"/>
          <a:lstStyle>
            <a:lvl1pPr algn="ctr">
              <a:defRPr>
                <a:latin typeface="GillSans" pitchFamily="-68" charset="0"/>
                <a:ea typeface="ヒラギノ角ゴ ProN W3" pitchFamily="1" charset="-128"/>
                <a:cs typeface="+mn-cs"/>
                <a:sym typeface="GillSans" pitchFamily="-68" charset="0"/>
              </a:defRPr>
            </a:lvl1pPr>
          </a:lstStyle>
          <a:p>
            <a:pPr defTabSz="640936" fontAlgn="base">
              <a:spcBef>
                <a:spcPct val="0"/>
              </a:spcBef>
              <a:spcAft>
                <a:spcPct val="0"/>
              </a:spcAft>
              <a:defRPr/>
            </a:pPr>
            <a:endParaRPr lang="en-US" sz="300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3E32E40-1AC9-4886-BA4B-A0689355DA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549948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9900" y="292100"/>
            <a:ext cx="78359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752600"/>
            <a:ext cx="7772400" cy="4114800"/>
          </a:xfrm>
        </p:spPr>
        <p:txBody>
          <a:bodyPr/>
          <a:lstStyle/>
          <a:p>
            <a:pPr lvl="0"/>
            <a:endParaRPr lang="en-US" noProof="0" smtClean="0"/>
          </a:p>
        </p:txBody>
      </p:sp>
    </p:spTree>
    <p:extLst>
      <p:ext uri="{BB962C8B-B14F-4D97-AF65-F5344CB8AC3E}">
        <p14:creationId xmlns:p14="http://schemas.microsoft.com/office/powerpoint/2010/main" val="3572264355"/>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10562-818D-45D7-83C6-A9AB07FBAE02}" type="datetime1">
              <a:rPr lang="en-US" smtClean="0"/>
              <a:t>2/29/16</a:t>
            </a:fld>
            <a:endParaRPr lang="en-US"/>
          </a:p>
        </p:txBody>
      </p:sp>
      <p:sp>
        <p:nvSpPr>
          <p:cNvPr id="5" name="Footer Placeholder 4"/>
          <p:cNvSpPr>
            <a:spLocks noGrp="1"/>
          </p:cNvSpPr>
          <p:nvPr>
            <p:ph type="ftr" sz="quarter" idx="11"/>
          </p:nvPr>
        </p:nvSpPr>
        <p:spPr/>
        <p:txBody>
          <a:bodyPr/>
          <a:lstStyle/>
          <a:p>
            <a:r>
              <a:rPr lang="en-US" smtClean="0"/>
              <a:t>2006 - Boundary Crossing- Gen Ed</a:t>
            </a:r>
            <a:endParaRPr lang="en-US"/>
          </a:p>
        </p:txBody>
      </p:sp>
      <p:sp>
        <p:nvSpPr>
          <p:cNvPr id="6" name="Slide Number Placeholder 5"/>
          <p:cNvSpPr>
            <a:spLocks noGrp="1"/>
          </p:cNvSpPr>
          <p:nvPr>
            <p:ph type="sldNum" sz="quarter" idx="12"/>
          </p:nvPr>
        </p:nvSpPr>
        <p:spPr/>
        <p:txBody>
          <a:bodyPr/>
          <a:lstStyle/>
          <a:p>
            <a:fld id="{21AF4A46-D4ED-4C35-A186-F3996F6B3958}" type="slidenum">
              <a:rPr lang="en-US" smtClean="0"/>
              <a:t>‹#›</a:t>
            </a:fld>
            <a:endParaRPr lang="en-US"/>
          </a:p>
        </p:txBody>
      </p:sp>
    </p:spTree>
    <p:extLst>
      <p:ext uri="{BB962C8B-B14F-4D97-AF65-F5344CB8AC3E}">
        <p14:creationId xmlns:p14="http://schemas.microsoft.com/office/powerpoint/2010/main" val="14221697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648" y="5852345"/>
            <a:ext cx="2133079" cy="365001"/>
          </a:xfrm>
          <a:prstGeom prst="rect">
            <a:avLst/>
          </a:prstGeom>
        </p:spPr>
        <p:txBody>
          <a:bodyPr lIns="64126" tIns="32057" rIns="64126" bIns="32057"/>
          <a:lstStyle>
            <a:lvl1pPr algn="ctr">
              <a:defRPr>
                <a:latin typeface="GillSans" pitchFamily="-68" charset="0"/>
                <a:ea typeface="ヒラギノ角ゴ ProN W3" pitchFamily="1" charset="-128"/>
                <a:cs typeface="+mn-cs"/>
                <a:sym typeface="GillSans" pitchFamily="-68" charset="0"/>
              </a:defRPr>
            </a:lvl1pPr>
          </a:lstStyle>
          <a:p>
            <a:pPr defTabSz="641628" fontAlgn="base">
              <a:spcBef>
                <a:spcPct val="0"/>
              </a:spcBef>
              <a:spcAft>
                <a:spcPct val="0"/>
              </a:spcAft>
              <a:defRPr/>
            </a:pPr>
            <a:fld id="{5A6C323F-BCFE-47D5-B7A6-676150AFBB1B}" type="datetime1">
              <a:rPr lang="en-US" sz="3000" smtClean="0">
                <a:solidFill>
                  <a:srgbClr val="000000"/>
                </a:solidFill>
              </a:rPr>
              <a:pPr defTabSz="641628" fontAlgn="base">
                <a:spcBef>
                  <a:spcPct val="0"/>
                </a:spcBef>
                <a:spcAft>
                  <a:spcPct val="0"/>
                </a:spcAft>
                <a:defRPr/>
              </a:pPr>
              <a:t>2/29/16</a:t>
            </a:fld>
            <a:endParaRPr lang="en-US" sz="3000">
              <a:solidFill>
                <a:srgbClr val="000000"/>
              </a:solidFill>
            </a:endParaRPr>
          </a:p>
        </p:txBody>
      </p:sp>
      <p:sp>
        <p:nvSpPr>
          <p:cNvPr id="5" name="Footer Placeholder 4"/>
          <p:cNvSpPr>
            <a:spLocks noGrp="1"/>
          </p:cNvSpPr>
          <p:nvPr>
            <p:ph type="ftr" sz="quarter" idx="11"/>
          </p:nvPr>
        </p:nvSpPr>
        <p:spPr>
          <a:xfrm>
            <a:off x="3124326" y="5852345"/>
            <a:ext cx="2895451" cy="365001"/>
          </a:xfrm>
          <a:prstGeom prst="rect">
            <a:avLst/>
          </a:prstGeom>
        </p:spPr>
        <p:txBody>
          <a:bodyPr lIns="64126" tIns="32057" rIns="64126" bIns="32057"/>
          <a:lstStyle>
            <a:lvl1pPr algn="ctr">
              <a:defRPr>
                <a:latin typeface="GillSans" pitchFamily="-68" charset="0"/>
                <a:ea typeface="ヒラギノ角ゴ ProN W3" pitchFamily="1" charset="-128"/>
                <a:cs typeface="+mn-cs"/>
                <a:sym typeface="GillSans" pitchFamily="-68" charset="0"/>
              </a:defRPr>
            </a:lvl1pPr>
          </a:lstStyle>
          <a:p>
            <a:pPr defTabSz="641628" fontAlgn="base">
              <a:spcBef>
                <a:spcPct val="0"/>
              </a:spcBef>
              <a:spcAft>
                <a:spcPct val="0"/>
              </a:spcAft>
              <a:defRPr/>
            </a:pPr>
            <a:endParaRPr lang="en-US" sz="300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3E32E40-1AC9-4886-BA4B-A0689355DA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549948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648" y="5852322"/>
            <a:ext cx="2133079" cy="365001"/>
          </a:xfrm>
          <a:prstGeom prst="rect">
            <a:avLst/>
          </a:prstGeom>
        </p:spPr>
        <p:txBody>
          <a:bodyPr lIns="64200" tIns="32097" rIns="64200" bIns="32097"/>
          <a:lstStyle>
            <a:lvl1pPr>
              <a:defRPr/>
            </a:lvl1pPr>
          </a:lstStyle>
          <a:p>
            <a:pPr algn="ctr" defTabSz="642024" fontAlgn="base">
              <a:spcBef>
                <a:spcPct val="0"/>
              </a:spcBef>
              <a:spcAft>
                <a:spcPct val="0"/>
              </a:spcAft>
              <a:defRPr/>
            </a:pPr>
            <a:fld id="{C7A80B94-8FC9-4475-93AC-BE5902921D4B}" type="datetime1">
              <a:rPr lang="en-US" sz="3000" smtClean="0">
                <a:solidFill>
                  <a:srgbClr val="000000"/>
                </a:solidFill>
                <a:latin typeface="GillSans" pitchFamily="-68" charset="0"/>
                <a:ea typeface="ヒラギノ角ゴ ProN W3" pitchFamily="1" charset="-128"/>
                <a:sym typeface="GillSans" pitchFamily="-68" charset="0"/>
              </a:rPr>
              <a:pPr algn="ctr" defTabSz="642024" fontAlgn="base">
                <a:spcBef>
                  <a:spcPct val="0"/>
                </a:spcBef>
                <a:spcAft>
                  <a:spcPct val="0"/>
                </a:spcAft>
                <a:defRPr/>
              </a:pPr>
              <a:t>2/29/16</a:t>
            </a:fld>
            <a:endParaRPr lang="en-US" sz="3000">
              <a:solidFill>
                <a:srgbClr val="000000"/>
              </a:solidFill>
              <a:latin typeface="GillSans" pitchFamily="-68" charset="0"/>
              <a:ea typeface="ヒラギノ角ゴ ProN W3" pitchFamily="1" charset="-128"/>
              <a:sym typeface="GillSans" pitchFamily="-68" charset="0"/>
            </a:endParaRPr>
          </a:p>
        </p:txBody>
      </p:sp>
      <p:sp>
        <p:nvSpPr>
          <p:cNvPr id="5" name="Footer Placeholder 4"/>
          <p:cNvSpPr>
            <a:spLocks noGrp="1"/>
          </p:cNvSpPr>
          <p:nvPr>
            <p:ph type="ftr" sz="quarter" idx="11"/>
          </p:nvPr>
        </p:nvSpPr>
        <p:spPr>
          <a:xfrm>
            <a:off x="3124303" y="5852322"/>
            <a:ext cx="2895451" cy="365001"/>
          </a:xfrm>
          <a:prstGeom prst="rect">
            <a:avLst/>
          </a:prstGeom>
        </p:spPr>
        <p:txBody>
          <a:bodyPr lIns="64200" tIns="32097" rIns="64200" bIns="32097"/>
          <a:lstStyle>
            <a:lvl1pPr>
              <a:defRPr/>
            </a:lvl1pPr>
          </a:lstStyle>
          <a:p>
            <a:pPr algn="ctr" defTabSz="642024" fontAlgn="base">
              <a:spcBef>
                <a:spcPct val="0"/>
              </a:spcBef>
              <a:spcAft>
                <a:spcPct val="0"/>
              </a:spcAft>
              <a:defRPr/>
            </a:pPr>
            <a:endParaRPr lang="en-US" sz="3000">
              <a:solidFill>
                <a:srgbClr val="000000"/>
              </a:solidFill>
              <a:latin typeface="GillSans" pitchFamily="-68" charset="0"/>
              <a:ea typeface="ヒラギノ角ゴ ProN W3" pitchFamily="1" charset="-128"/>
              <a:sym typeface="GillSans" pitchFamily="-68" charset="0"/>
            </a:endParaRPr>
          </a:p>
        </p:txBody>
      </p:sp>
      <p:sp>
        <p:nvSpPr>
          <p:cNvPr id="6" name="Slide Number Placeholder 5"/>
          <p:cNvSpPr>
            <a:spLocks noGrp="1"/>
          </p:cNvSpPr>
          <p:nvPr>
            <p:ph type="sldNum" sz="quarter" idx="12"/>
          </p:nvPr>
        </p:nvSpPr>
        <p:spPr/>
        <p:txBody>
          <a:bodyPr/>
          <a:lstStyle>
            <a:lvl1pPr>
              <a:defRPr/>
            </a:lvl1pPr>
          </a:lstStyle>
          <a:p>
            <a:pPr>
              <a:defRPr/>
            </a:pPr>
            <a:fld id="{D977E03B-69BE-489B-B56B-8798FCF60AF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84451907"/>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648" y="5852310"/>
            <a:ext cx="2133079" cy="365001"/>
          </a:xfrm>
          <a:prstGeom prst="rect">
            <a:avLst/>
          </a:prstGeom>
        </p:spPr>
        <p:txBody>
          <a:bodyPr lIns="64239" tIns="32118" rIns="64239" bIns="32118"/>
          <a:lstStyle>
            <a:lvl1pPr>
              <a:defRPr/>
            </a:lvl1pPr>
          </a:lstStyle>
          <a:p>
            <a:pPr algn="ctr" defTabSz="642453" fontAlgn="base">
              <a:spcBef>
                <a:spcPct val="0"/>
              </a:spcBef>
              <a:spcAft>
                <a:spcPct val="0"/>
              </a:spcAft>
              <a:defRPr/>
            </a:pPr>
            <a:fld id="{C7A80B94-8FC9-4475-93AC-BE5902921D4B}" type="datetime1">
              <a:rPr lang="en-US" sz="3000" smtClean="0">
                <a:solidFill>
                  <a:srgbClr val="000000"/>
                </a:solidFill>
                <a:latin typeface="GillSans" pitchFamily="-68" charset="0"/>
                <a:ea typeface="ヒラギノ角ゴ ProN W3" pitchFamily="1" charset="-128"/>
                <a:sym typeface="GillSans" pitchFamily="-68" charset="0"/>
              </a:rPr>
              <a:pPr algn="ctr" defTabSz="642453" fontAlgn="base">
                <a:spcBef>
                  <a:spcPct val="0"/>
                </a:spcBef>
                <a:spcAft>
                  <a:spcPct val="0"/>
                </a:spcAft>
                <a:defRPr/>
              </a:pPr>
              <a:t>2/29/16</a:t>
            </a:fld>
            <a:endParaRPr lang="en-US" sz="3000">
              <a:solidFill>
                <a:srgbClr val="000000"/>
              </a:solidFill>
              <a:latin typeface="GillSans" pitchFamily="-68" charset="0"/>
              <a:ea typeface="ヒラギノ角ゴ ProN W3" pitchFamily="1" charset="-128"/>
              <a:sym typeface="GillSans" pitchFamily="-68" charset="0"/>
            </a:endParaRPr>
          </a:p>
        </p:txBody>
      </p:sp>
      <p:sp>
        <p:nvSpPr>
          <p:cNvPr id="5" name="Footer Placeholder 4"/>
          <p:cNvSpPr>
            <a:spLocks noGrp="1"/>
          </p:cNvSpPr>
          <p:nvPr>
            <p:ph type="ftr" sz="quarter" idx="11"/>
          </p:nvPr>
        </p:nvSpPr>
        <p:spPr>
          <a:xfrm>
            <a:off x="3124291" y="5852310"/>
            <a:ext cx="2895451" cy="365001"/>
          </a:xfrm>
          <a:prstGeom prst="rect">
            <a:avLst/>
          </a:prstGeom>
        </p:spPr>
        <p:txBody>
          <a:bodyPr lIns="64239" tIns="32118" rIns="64239" bIns="32118"/>
          <a:lstStyle>
            <a:lvl1pPr>
              <a:defRPr/>
            </a:lvl1pPr>
          </a:lstStyle>
          <a:p>
            <a:pPr algn="ctr" defTabSz="642453" fontAlgn="base">
              <a:spcBef>
                <a:spcPct val="0"/>
              </a:spcBef>
              <a:spcAft>
                <a:spcPct val="0"/>
              </a:spcAft>
              <a:defRPr/>
            </a:pPr>
            <a:endParaRPr lang="en-US" sz="3000">
              <a:solidFill>
                <a:srgbClr val="000000"/>
              </a:solidFill>
              <a:latin typeface="GillSans" pitchFamily="-68" charset="0"/>
              <a:ea typeface="ヒラギノ角ゴ ProN W3" pitchFamily="1" charset="-128"/>
              <a:sym typeface="GillSans" pitchFamily="-68" charset="0"/>
            </a:endParaRPr>
          </a:p>
        </p:txBody>
      </p:sp>
      <p:sp>
        <p:nvSpPr>
          <p:cNvPr id="6" name="Slide Number Placeholder 5"/>
          <p:cNvSpPr>
            <a:spLocks noGrp="1"/>
          </p:cNvSpPr>
          <p:nvPr>
            <p:ph type="sldNum" sz="quarter" idx="12"/>
          </p:nvPr>
        </p:nvSpPr>
        <p:spPr/>
        <p:txBody>
          <a:bodyPr/>
          <a:lstStyle>
            <a:lvl1pPr>
              <a:defRPr/>
            </a:lvl1pPr>
          </a:lstStyle>
          <a:p>
            <a:pPr>
              <a:defRPr/>
            </a:pPr>
            <a:fld id="{D977E03B-69BE-489B-B56B-8798FCF60AF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84451907"/>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648" y="5852297"/>
            <a:ext cx="2133079" cy="365001"/>
          </a:xfrm>
          <a:prstGeom prst="rect">
            <a:avLst/>
          </a:prstGeom>
        </p:spPr>
        <p:txBody>
          <a:bodyPr lIns="64281" tIns="32140" rIns="64281" bIns="32140"/>
          <a:lstStyle>
            <a:lvl1pPr>
              <a:defRPr/>
            </a:lvl1pPr>
          </a:lstStyle>
          <a:p>
            <a:pPr algn="ctr" defTabSz="642915" fontAlgn="base">
              <a:spcBef>
                <a:spcPct val="0"/>
              </a:spcBef>
              <a:spcAft>
                <a:spcPct val="0"/>
              </a:spcAft>
              <a:defRPr/>
            </a:pPr>
            <a:fld id="{C7A80B94-8FC9-4475-93AC-BE5902921D4B}" type="datetime1">
              <a:rPr lang="en-US" sz="3000" smtClean="0">
                <a:solidFill>
                  <a:srgbClr val="000000"/>
                </a:solidFill>
                <a:latin typeface="GillSans" pitchFamily="-68" charset="0"/>
                <a:ea typeface="ヒラギノ角ゴ ProN W3" pitchFamily="1" charset="-128"/>
                <a:sym typeface="GillSans" pitchFamily="-68" charset="0"/>
              </a:rPr>
              <a:pPr algn="ctr" defTabSz="642915" fontAlgn="base">
                <a:spcBef>
                  <a:spcPct val="0"/>
                </a:spcBef>
                <a:spcAft>
                  <a:spcPct val="0"/>
                </a:spcAft>
                <a:defRPr/>
              </a:pPr>
              <a:t>2/29/16</a:t>
            </a:fld>
            <a:endParaRPr lang="en-US" sz="3000">
              <a:solidFill>
                <a:srgbClr val="000000"/>
              </a:solidFill>
              <a:latin typeface="GillSans" pitchFamily="-68" charset="0"/>
              <a:ea typeface="ヒラギノ角ゴ ProN W3" pitchFamily="1" charset="-128"/>
              <a:sym typeface="GillSans" pitchFamily="-68" charset="0"/>
            </a:endParaRPr>
          </a:p>
        </p:txBody>
      </p:sp>
      <p:sp>
        <p:nvSpPr>
          <p:cNvPr id="5" name="Footer Placeholder 4"/>
          <p:cNvSpPr>
            <a:spLocks noGrp="1"/>
          </p:cNvSpPr>
          <p:nvPr>
            <p:ph type="ftr" sz="quarter" idx="11"/>
          </p:nvPr>
        </p:nvSpPr>
        <p:spPr>
          <a:xfrm>
            <a:off x="3124278" y="5852297"/>
            <a:ext cx="2895451" cy="365001"/>
          </a:xfrm>
          <a:prstGeom prst="rect">
            <a:avLst/>
          </a:prstGeom>
        </p:spPr>
        <p:txBody>
          <a:bodyPr lIns="64281" tIns="32140" rIns="64281" bIns="32140"/>
          <a:lstStyle>
            <a:lvl1pPr>
              <a:defRPr/>
            </a:lvl1pPr>
          </a:lstStyle>
          <a:p>
            <a:pPr algn="ctr" defTabSz="642915" fontAlgn="base">
              <a:spcBef>
                <a:spcPct val="0"/>
              </a:spcBef>
              <a:spcAft>
                <a:spcPct val="0"/>
              </a:spcAft>
              <a:defRPr/>
            </a:pPr>
            <a:endParaRPr lang="en-US" sz="3000">
              <a:solidFill>
                <a:srgbClr val="000000"/>
              </a:solidFill>
              <a:latin typeface="GillSans" pitchFamily="-68" charset="0"/>
              <a:ea typeface="ヒラギノ角ゴ ProN W3" pitchFamily="1" charset="-128"/>
              <a:sym typeface="GillSans" pitchFamily="-68" charset="0"/>
            </a:endParaRPr>
          </a:p>
        </p:txBody>
      </p:sp>
      <p:sp>
        <p:nvSpPr>
          <p:cNvPr id="6" name="Slide Number Placeholder 5"/>
          <p:cNvSpPr>
            <a:spLocks noGrp="1"/>
          </p:cNvSpPr>
          <p:nvPr>
            <p:ph type="sldNum" sz="quarter" idx="12"/>
          </p:nvPr>
        </p:nvSpPr>
        <p:spPr/>
        <p:txBody>
          <a:bodyPr/>
          <a:lstStyle>
            <a:lvl1pPr>
              <a:defRPr/>
            </a:lvl1pPr>
          </a:lstStyle>
          <a:p>
            <a:pPr>
              <a:defRPr/>
            </a:pPr>
            <a:fld id="{D977E03B-69BE-489B-B56B-8798FCF60AF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8445190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18"/>
            <a:ext cx="7772400" cy="1500187"/>
          </a:xfrm>
        </p:spPr>
        <p:txBody>
          <a:bodyPr anchor="b"/>
          <a:lstStyle>
            <a:lvl1pPr marL="0" indent="0">
              <a:buNone/>
              <a:defRPr sz="2000">
                <a:solidFill>
                  <a:schemeClr val="tx1">
                    <a:tint val="75000"/>
                  </a:schemeClr>
                </a:solidFill>
              </a:defRPr>
            </a:lvl1pPr>
            <a:lvl2pPr marL="454729" indent="0">
              <a:buNone/>
              <a:defRPr sz="1800">
                <a:solidFill>
                  <a:schemeClr val="tx1">
                    <a:tint val="75000"/>
                  </a:schemeClr>
                </a:solidFill>
              </a:defRPr>
            </a:lvl2pPr>
            <a:lvl3pPr marL="909489" indent="0">
              <a:buNone/>
              <a:defRPr sz="1600">
                <a:solidFill>
                  <a:schemeClr val="tx1">
                    <a:tint val="75000"/>
                  </a:schemeClr>
                </a:solidFill>
              </a:defRPr>
            </a:lvl3pPr>
            <a:lvl4pPr marL="1364250" indent="0">
              <a:buNone/>
              <a:defRPr sz="1400">
                <a:solidFill>
                  <a:schemeClr val="tx1">
                    <a:tint val="75000"/>
                  </a:schemeClr>
                </a:solidFill>
              </a:defRPr>
            </a:lvl4pPr>
            <a:lvl5pPr marL="1819001" indent="0">
              <a:buNone/>
              <a:defRPr sz="1400">
                <a:solidFill>
                  <a:schemeClr val="tx1">
                    <a:tint val="75000"/>
                  </a:schemeClr>
                </a:solidFill>
              </a:defRPr>
            </a:lvl5pPr>
            <a:lvl6pPr marL="2273771" indent="0">
              <a:buNone/>
              <a:defRPr sz="1400">
                <a:solidFill>
                  <a:schemeClr val="tx1">
                    <a:tint val="75000"/>
                  </a:schemeClr>
                </a:solidFill>
              </a:defRPr>
            </a:lvl6pPr>
            <a:lvl7pPr marL="2728500" indent="0">
              <a:buNone/>
              <a:defRPr sz="1400">
                <a:solidFill>
                  <a:schemeClr val="tx1">
                    <a:tint val="75000"/>
                  </a:schemeClr>
                </a:solidFill>
              </a:defRPr>
            </a:lvl7pPr>
            <a:lvl8pPr marL="3183249" indent="0">
              <a:buNone/>
              <a:defRPr sz="1400">
                <a:solidFill>
                  <a:schemeClr val="tx1">
                    <a:tint val="75000"/>
                  </a:schemeClr>
                </a:solidFill>
              </a:defRPr>
            </a:lvl8pPr>
            <a:lvl9pPr marL="363798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3A6C6-8CF1-411A-B176-BCE8CFFBDBB9}" type="datetime1">
              <a:rPr lang="en-US" smtClean="0"/>
              <a:t>2/29/16</a:t>
            </a:fld>
            <a:endParaRPr lang="en-US"/>
          </a:p>
        </p:txBody>
      </p:sp>
      <p:sp>
        <p:nvSpPr>
          <p:cNvPr id="5" name="Footer Placeholder 4"/>
          <p:cNvSpPr>
            <a:spLocks noGrp="1"/>
          </p:cNvSpPr>
          <p:nvPr>
            <p:ph type="ftr" sz="quarter" idx="11"/>
          </p:nvPr>
        </p:nvSpPr>
        <p:spPr/>
        <p:txBody>
          <a:bodyPr/>
          <a:lstStyle/>
          <a:p>
            <a:r>
              <a:rPr lang="en-US" smtClean="0"/>
              <a:t>2006 - Boundary Crossing- Gen Ed</a:t>
            </a:r>
            <a:endParaRPr lang="en-US"/>
          </a:p>
        </p:txBody>
      </p:sp>
      <p:sp>
        <p:nvSpPr>
          <p:cNvPr id="6" name="Slide Number Placeholder 5"/>
          <p:cNvSpPr>
            <a:spLocks noGrp="1"/>
          </p:cNvSpPr>
          <p:nvPr>
            <p:ph type="sldNum" sz="quarter" idx="12"/>
          </p:nvPr>
        </p:nvSpPr>
        <p:spPr/>
        <p:txBody>
          <a:bodyPr/>
          <a:lstStyle/>
          <a:p>
            <a:fld id="{74499F93-D876-422E-8096-898FEB6986AC}" type="slidenum">
              <a:rPr lang="en-US" smtClean="0"/>
              <a:t>‹#›</a:t>
            </a:fld>
            <a:endParaRPr lang="en-US"/>
          </a:p>
        </p:txBody>
      </p:sp>
    </p:spTree>
    <p:extLst>
      <p:ext uri="{BB962C8B-B14F-4D97-AF65-F5344CB8AC3E}">
        <p14:creationId xmlns:p14="http://schemas.microsoft.com/office/powerpoint/2010/main" val="99080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3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3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87E996-F428-4AA5-A3F4-731E87F54AF7}" type="datetime1">
              <a:rPr lang="en-US" smtClean="0"/>
              <a:t>2/29/16</a:t>
            </a:fld>
            <a:endParaRPr lang="en-US"/>
          </a:p>
        </p:txBody>
      </p:sp>
      <p:sp>
        <p:nvSpPr>
          <p:cNvPr id="6" name="Footer Placeholder 5"/>
          <p:cNvSpPr>
            <a:spLocks noGrp="1"/>
          </p:cNvSpPr>
          <p:nvPr>
            <p:ph type="ftr" sz="quarter" idx="11"/>
          </p:nvPr>
        </p:nvSpPr>
        <p:spPr/>
        <p:txBody>
          <a:bodyPr/>
          <a:lstStyle/>
          <a:p>
            <a:r>
              <a:rPr lang="en-US" smtClean="0"/>
              <a:t>2006 - Boundary Crossing- Gen Ed</a:t>
            </a:r>
            <a:endParaRPr lang="en-US"/>
          </a:p>
        </p:txBody>
      </p:sp>
      <p:sp>
        <p:nvSpPr>
          <p:cNvPr id="7" name="Slide Number Placeholder 6"/>
          <p:cNvSpPr>
            <a:spLocks noGrp="1"/>
          </p:cNvSpPr>
          <p:nvPr>
            <p:ph type="sldNum" sz="quarter" idx="12"/>
          </p:nvPr>
        </p:nvSpPr>
        <p:spPr/>
        <p:txBody>
          <a:bodyPr/>
          <a:lstStyle/>
          <a:p>
            <a:fld id="{21AF4A46-D4ED-4C35-A186-F3996F6B3958}" type="slidenum">
              <a:rPr lang="en-US" smtClean="0"/>
              <a:t>‹#›</a:t>
            </a:fld>
            <a:endParaRPr lang="en-US"/>
          </a:p>
        </p:txBody>
      </p:sp>
    </p:spTree>
    <p:extLst>
      <p:ext uri="{BB962C8B-B14F-4D97-AF65-F5344CB8AC3E}">
        <p14:creationId xmlns:p14="http://schemas.microsoft.com/office/powerpoint/2010/main" val="69013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4729" indent="0">
              <a:buNone/>
              <a:defRPr sz="2000" b="1"/>
            </a:lvl2pPr>
            <a:lvl3pPr marL="909489" indent="0">
              <a:buNone/>
              <a:defRPr sz="1800" b="1"/>
            </a:lvl3pPr>
            <a:lvl4pPr marL="1364250" indent="0">
              <a:buNone/>
              <a:defRPr sz="1600" b="1"/>
            </a:lvl4pPr>
            <a:lvl5pPr marL="1819001" indent="0">
              <a:buNone/>
              <a:defRPr sz="1600" b="1"/>
            </a:lvl5pPr>
            <a:lvl6pPr marL="2273771" indent="0">
              <a:buNone/>
              <a:defRPr sz="1600" b="1"/>
            </a:lvl6pPr>
            <a:lvl7pPr marL="2728500" indent="0">
              <a:buNone/>
              <a:defRPr sz="1600" b="1"/>
            </a:lvl7pPr>
            <a:lvl8pPr marL="3183249" indent="0">
              <a:buNone/>
              <a:defRPr sz="1600" b="1"/>
            </a:lvl8pPr>
            <a:lvl9pPr marL="363798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4729" indent="0">
              <a:buNone/>
              <a:defRPr sz="2000" b="1"/>
            </a:lvl2pPr>
            <a:lvl3pPr marL="909489" indent="0">
              <a:buNone/>
              <a:defRPr sz="1800" b="1"/>
            </a:lvl3pPr>
            <a:lvl4pPr marL="1364250" indent="0">
              <a:buNone/>
              <a:defRPr sz="1600" b="1"/>
            </a:lvl4pPr>
            <a:lvl5pPr marL="1819001" indent="0">
              <a:buNone/>
              <a:defRPr sz="1600" b="1"/>
            </a:lvl5pPr>
            <a:lvl6pPr marL="2273771" indent="0">
              <a:buNone/>
              <a:defRPr sz="1600" b="1"/>
            </a:lvl6pPr>
            <a:lvl7pPr marL="2728500" indent="0">
              <a:buNone/>
              <a:defRPr sz="1600" b="1"/>
            </a:lvl7pPr>
            <a:lvl8pPr marL="3183249" indent="0">
              <a:buNone/>
              <a:defRPr sz="1600" b="1"/>
            </a:lvl8pPr>
            <a:lvl9pPr marL="363798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717E83-1C40-47B2-8228-E58340BE77F2}" type="datetime1">
              <a:rPr lang="en-US" smtClean="0"/>
              <a:t>2/29/16</a:t>
            </a:fld>
            <a:endParaRPr lang="en-US"/>
          </a:p>
        </p:txBody>
      </p:sp>
      <p:sp>
        <p:nvSpPr>
          <p:cNvPr id="8" name="Footer Placeholder 7"/>
          <p:cNvSpPr>
            <a:spLocks noGrp="1"/>
          </p:cNvSpPr>
          <p:nvPr>
            <p:ph type="ftr" sz="quarter" idx="11"/>
          </p:nvPr>
        </p:nvSpPr>
        <p:spPr/>
        <p:txBody>
          <a:bodyPr/>
          <a:lstStyle/>
          <a:p>
            <a:r>
              <a:rPr lang="en-US" smtClean="0"/>
              <a:t>2006 - Boundary Crossing- Gen Ed</a:t>
            </a:r>
            <a:endParaRPr lang="en-US"/>
          </a:p>
        </p:txBody>
      </p:sp>
      <p:sp>
        <p:nvSpPr>
          <p:cNvPr id="9" name="Slide Number Placeholder 8"/>
          <p:cNvSpPr>
            <a:spLocks noGrp="1"/>
          </p:cNvSpPr>
          <p:nvPr>
            <p:ph type="sldNum" sz="quarter" idx="12"/>
          </p:nvPr>
        </p:nvSpPr>
        <p:spPr/>
        <p:txBody>
          <a:bodyPr/>
          <a:lstStyle/>
          <a:p>
            <a:fld id="{74499F93-D876-422E-8096-898FEB6986AC}" type="slidenum">
              <a:rPr lang="en-US" smtClean="0"/>
              <a:t>‹#›</a:t>
            </a:fld>
            <a:endParaRPr lang="en-US"/>
          </a:p>
        </p:txBody>
      </p:sp>
    </p:spTree>
    <p:extLst>
      <p:ext uri="{BB962C8B-B14F-4D97-AF65-F5344CB8AC3E}">
        <p14:creationId xmlns:p14="http://schemas.microsoft.com/office/powerpoint/2010/main" val="1755820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0545BE-7E2A-48D5-A2C1-7E5464DE7B07}" type="datetime1">
              <a:rPr lang="en-US" smtClean="0"/>
              <a:t>2/29/16</a:t>
            </a:fld>
            <a:endParaRPr lang="en-US"/>
          </a:p>
        </p:txBody>
      </p:sp>
      <p:sp>
        <p:nvSpPr>
          <p:cNvPr id="4" name="Footer Placeholder 3"/>
          <p:cNvSpPr>
            <a:spLocks noGrp="1"/>
          </p:cNvSpPr>
          <p:nvPr>
            <p:ph type="ftr" sz="quarter" idx="11"/>
          </p:nvPr>
        </p:nvSpPr>
        <p:spPr/>
        <p:txBody>
          <a:bodyPr/>
          <a:lstStyle/>
          <a:p>
            <a:r>
              <a:rPr lang="en-US" smtClean="0"/>
              <a:t>2006 - Boundary Crossing- Gen Ed</a:t>
            </a:r>
            <a:endParaRPr lang="en-US"/>
          </a:p>
        </p:txBody>
      </p:sp>
      <p:sp>
        <p:nvSpPr>
          <p:cNvPr id="5" name="Slide Number Placeholder 4"/>
          <p:cNvSpPr>
            <a:spLocks noGrp="1"/>
          </p:cNvSpPr>
          <p:nvPr>
            <p:ph type="sldNum" sz="quarter" idx="12"/>
          </p:nvPr>
        </p:nvSpPr>
        <p:spPr/>
        <p:txBody>
          <a:bodyPr/>
          <a:lstStyle/>
          <a:p>
            <a:fld id="{74499F93-D876-422E-8096-898FEB6986AC}" type="slidenum">
              <a:rPr lang="en-US" smtClean="0"/>
              <a:t>‹#›</a:t>
            </a:fld>
            <a:endParaRPr lang="en-US"/>
          </a:p>
        </p:txBody>
      </p:sp>
    </p:spTree>
    <p:extLst>
      <p:ext uri="{BB962C8B-B14F-4D97-AF65-F5344CB8AC3E}">
        <p14:creationId xmlns:p14="http://schemas.microsoft.com/office/powerpoint/2010/main" val="1179144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1.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2.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3.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4.xml"/><Relationship Id="rId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5.xml"/><Relationship Id="rId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6.xml"/><Relationship Id="rId2"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7.xml"/><Relationship Id="rId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8.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9.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50.xml"/><Relationship Id="rId2"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5" Type="http://schemas.microsoft.com/office/2007/relationships/hdphoto" Target="../media/hdphoto1.wdp"/><Relationship Id="rId6" Type="http://schemas.openxmlformats.org/officeDocument/2006/relationships/image" Target="../media/image8.png"/><Relationship Id="rId1" Type="http://schemas.openxmlformats.org/officeDocument/2006/relationships/slideLayout" Target="../slideLayouts/slideLayout51.xml"/><Relationship Id="rId2"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5" Type="http://schemas.microsoft.com/office/2007/relationships/hdphoto" Target="../media/hdphoto1.wdp"/><Relationship Id="rId6" Type="http://schemas.openxmlformats.org/officeDocument/2006/relationships/image" Target="../media/image8.png"/><Relationship Id="rId1" Type="http://schemas.openxmlformats.org/officeDocument/2006/relationships/slideLayout" Target="../slideLayouts/slideLayout52.xml"/><Relationship Id="rId2"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5" Type="http://schemas.microsoft.com/office/2007/relationships/hdphoto" Target="../media/hdphoto1.wdp"/><Relationship Id="rId6" Type="http://schemas.openxmlformats.org/officeDocument/2006/relationships/image" Target="../media/image8.png"/><Relationship Id="rId1" Type="http://schemas.openxmlformats.org/officeDocument/2006/relationships/slideLayout" Target="../slideLayouts/slideLayout53.xml"/><Relationship Id="rId2" Type="http://schemas.openxmlformats.org/officeDocument/2006/relationships/theme" Target="../theme/theme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theme" Target="../theme/theme3.xml"/><Relationship Id="rId6" Type="http://schemas.openxmlformats.org/officeDocument/2006/relationships/image" Target="../media/image2.jpe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theme" Target="../theme/theme4.xml"/><Relationship Id="rId7" Type="http://schemas.openxmlformats.org/officeDocument/2006/relationships/image" Target="../media/image2.jpeg"/><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theme" Target="../theme/theme5.xml"/><Relationship Id="rId6"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theme" Target="../theme/theme6.xml"/><Relationship Id="rId7" Type="http://schemas.openxmlformats.org/officeDocument/2006/relationships/image" Target="../media/image2.jpeg"/><Relationship Id="rId1" Type="http://schemas.openxmlformats.org/officeDocument/2006/relationships/slideLayout" Target="../slideLayouts/slideLayout28.xml"/><Relationship Id="rId2"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theme" Target="../theme/theme7.xml"/><Relationship Id="rId8" Type="http://schemas.openxmlformats.org/officeDocument/2006/relationships/image" Target="../media/image3.jpeg"/><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9.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0.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3088" y="3536156"/>
            <a:ext cx="7358063" cy="79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484" tIns="35484" rIns="35484" bIns="35484" numCol="1" anchor="t" anchorCtr="0" compatLnSpc="1">
            <a:prstTxWarp prst="textNoShape">
              <a:avLst/>
            </a:prstTxWarp>
          </a:bodyPr>
          <a:lstStyle/>
          <a:p>
            <a:pPr lvl="0"/>
            <a:r>
              <a:rPr lang="en-US" smtClean="0">
                <a:sym typeface="GillSans" pitchFamily="-68" charset="0"/>
              </a:rPr>
              <a:t>Click to edit Master text styles</a:t>
            </a:r>
          </a:p>
          <a:p>
            <a:pPr lvl="1"/>
            <a:r>
              <a:rPr lang="en-US" smtClean="0">
                <a:sym typeface="GillSans" pitchFamily="-68" charset="0"/>
              </a:rPr>
              <a:t>Second level</a:t>
            </a:r>
          </a:p>
          <a:p>
            <a:pPr lvl="2"/>
            <a:r>
              <a:rPr lang="en-US" smtClean="0">
                <a:sym typeface="GillSans" pitchFamily="-68" charset="0"/>
              </a:rPr>
              <a:t>Third level</a:t>
            </a:r>
          </a:p>
          <a:p>
            <a:pPr lvl="3"/>
            <a:r>
              <a:rPr lang="en-US" smtClean="0">
                <a:sym typeface="GillSans" pitchFamily="-68" charset="0"/>
              </a:rPr>
              <a:t>Fourth level</a:t>
            </a:r>
          </a:p>
          <a:p>
            <a:pPr lvl="4"/>
            <a:r>
              <a:rPr lang="en-US" smtClean="0">
                <a:sym typeface="GillSans" pitchFamily="-68" charset="0"/>
              </a:rPr>
              <a:t>Fifth level</a:t>
            </a:r>
          </a:p>
        </p:txBody>
      </p:sp>
      <p:sp>
        <p:nvSpPr>
          <p:cNvPr id="1027" name="Rectangle 2"/>
          <p:cNvSpPr>
            <a:spLocks noGrp="1" noChangeArrowheads="1"/>
          </p:cNvSpPr>
          <p:nvPr>
            <p:ph type="title"/>
          </p:nvPr>
        </p:nvSpPr>
        <p:spPr bwMode="auto">
          <a:xfrm>
            <a:off x="893088" y="1151930"/>
            <a:ext cx="7358063"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484" tIns="35484" rIns="35484" bIns="35484" numCol="1" anchor="b" anchorCtr="0" compatLnSpc="1">
            <a:prstTxWarp prst="textNoShape">
              <a:avLst/>
            </a:prstTxWarp>
          </a:bodyPr>
          <a:lstStyle/>
          <a:p>
            <a:pPr lvl="0"/>
            <a:r>
              <a:rPr lang="en-US" smtClean="0">
                <a:sym typeface="GillSans" pitchFamily="-68" charset="0"/>
              </a:rPr>
              <a:t>Click to edit Master title style</a:t>
            </a: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46" y="5499572"/>
            <a:ext cx="9135070" cy="135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xmlns:p14="http://schemas.microsoft.com/office/powerpoint/2010/main"/>
  <p:hf hdr="0" ftr="0" dt="0"/>
  <p:txStyles>
    <p:titleStyle>
      <a:lvl1pPr algn="ctr" rtl="0" eaLnBrk="1" fontAlgn="base" hangingPunct="1">
        <a:spcBef>
          <a:spcPct val="0"/>
        </a:spcBef>
        <a:spcAft>
          <a:spcPct val="0"/>
        </a:spcAft>
        <a:defRPr sz="5900">
          <a:solidFill>
            <a:schemeClr val="tx1"/>
          </a:solidFill>
          <a:latin typeface="+mj-lt"/>
          <a:ea typeface="+mj-ea"/>
          <a:cs typeface="+mj-cs"/>
          <a:sym typeface="GillSans" pitchFamily="-68" charset="0"/>
        </a:defRPr>
      </a:lvl1pPr>
      <a:lvl2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2pPr>
      <a:lvl3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3pPr>
      <a:lvl4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4pPr>
      <a:lvl5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5pPr>
      <a:lvl6pPr marL="319484"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6pPr>
      <a:lvl7pPr marL="638996"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7pPr>
      <a:lvl8pPr marL="958522"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8pPr>
      <a:lvl9pPr marL="1278004"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9pPr>
    </p:titleStyle>
    <p:bodyStyle>
      <a:lvl1pPr marL="239651" indent="-239651" algn="ctr" rtl="0" eaLnBrk="1" fontAlgn="base" hangingPunct="1">
        <a:spcBef>
          <a:spcPct val="0"/>
        </a:spcBef>
        <a:spcAft>
          <a:spcPct val="0"/>
        </a:spcAft>
        <a:defRPr sz="2500">
          <a:solidFill>
            <a:schemeClr val="tx1"/>
          </a:solidFill>
          <a:latin typeface="+mn-lt"/>
          <a:ea typeface="+mn-ea"/>
          <a:cs typeface="+mn-cs"/>
          <a:sym typeface="GillSans" pitchFamily="-68" charset="0"/>
        </a:defRPr>
      </a:lvl1pPr>
      <a:lvl2pPr marL="519241" indent="-199696" algn="ctr" rtl="0" eaLnBrk="1" fontAlgn="base" hangingPunct="1">
        <a:spcBef>
          <a:spcPct val="0"/>
        </a:spcBef>
        <a:spcAft>
          <a:spcPct val="0"/>
        </a:spcAft>
        <a:defRPr sz="2500">
          <a:solidFill>
            <a:schemeClr val="tx1"/>
          </a:solidFill>
          <a:latin typeface="+mn-lt"/>
          <a:ea typeface="+mn-ea"/>
          <a:sym typeface="GillSans" pitchFamily="-68" charset="0"/>
        </a:defRPr>
      </a:lvl2pPr>
      <a:lvl3pPr marL="798764" indent="-159767" algn="ctr" rtl="0" eaLnBrk="1" fontAlgn="base" hangingPunct="1">
        <a:spcBef>
          <a:spcPct val="0"/>
        </a:spcBef>
        <a:spcAft>
          <a:spcPct val="0"/>
        </a:spcAft>
        <a:defRPr sz="2500">
          <a:solidFill>
            <a:schemeClr val="tx1"/>
          </a:solidFill>
          <a:latin typeface="+mn-lt"/>
          <a:ea typeface="+mn-ea"/>
          <a:sym typeface="GillSans" pitchFamily="-68" charset="0"/>
        </a:defRPr>
      </a:lvl3pPr>
      <a:lvl4pPr marL="1118291" indent="-159767" algn="ctr" rtl="0" eaLnBrk="1" fontAlgn="base" hangingPunct="1">
        <a:spcBef>
          <a:spcPct val="0"/>
        </a:spcBef>
        <a:spcAft>
          <a:spcPct val="0"/>
        </a:spcAft>
        <a:defRPr sz="2500">
          <a:solidFill>
            <a:schemeClr val="tx1"/>
          </a:solidFill>
          <a:latin typeface="+mn-lt"/>
          <a:ea typeface="+mn-ea"/>
          <a:sym typeface="GillSans" pitchFamily="-68" charset="0"/>
        </a:defRPr>
      </a:lvl4pPr>
      <a:lvl5pPr marL="1437771" indent="-159767" algn="ctr" rtl="0" eaLnBrk="1" fontAlgn="base" hangingPunct="1">
        <a:spcBef>
          <a:spcPct val="0"/>
        </a:spcBef>
        <a:spcAft>
          <a:spcPct val="0"/>
        </a:spcAft>
        <a:defRPr sz="2500">
          <a:solidFill>
            <a:schemeClr val="tx1"/>
          </a:solidFill>
          <a:latin typeface="+mn-lt"/>
          <a:ea typeface="+mn-ea"/>
          <a:sym typeface="GillSans" pitchFamily="-68" charset="0"/>
        </a:defRPr>
      </a:lvl5pPr>
      <a:lvl6pPr marL="319484" algn="ctr" rtl="0" eaLnBrk="1" fontAlgn="base" hangingPunct="1">
        <a:spcBef>
          <a:spcPct val="0"/>
        </a:spcBef>
        <a:spcAft>
          <a:spcPct val="0"/>
        </a:spcAft>
        <a:defRPr sz="2500">
          <a:solidFill>
            <a:schemeClr val="tx1"/>
          </a:solidFill>
          <a:latin typeface="+mn-lt"/>
          <a:ea typeface="+mn-ea"/>
          <a:sym typeface="GillSans" pitchFamily="-68" charset="0"/>
        </a:defRPr>
      </a:lvl6pPr>
      <a:lvl7pPr marL="638996" algn="ctr" rtl="0" eaLnBrk="1" fontAlgn="base" hangingPunct="1">
        <a:spcBef>
          <a:spcPct val="0"/>
        </a:spcBef>
        <a:spcAft>
          <a:spcPct val="0"/>
        </a:spcAft>
        <a:defRPr sz="2500">
          <a:solidFill>
            <a:schemeClr val="tx1"/>
          </a:solidFill>
          <a:latin typeface="+mn-lt"/>
          <a:ea typeface="+mn-ea"/>
          <a:sym typeface="GillSans" pitchFamily="-68" charset="0"/>
        </a:defRPr>
      </a:lvl7pPr>
      <a:lvl8pPr marL="958522" algn="ctr" rtl="0" eaLnBrk="1" fontAlgn="base" hangingPunct="1">
        <a:spcBef>
          <a:spcPct val="0"/>
        </a:spcBef>
        <a:spcAft>
          <a:spcPct val="0"/>
        </a:spcAft>
        <a:defRPr sz="2500">
          <a:solidFill>
            <a:schemeClr val="tx1"/>
          </a:solidFill>
          <a:latin typeface="+mn-lt"/>
          <a:ea typeface="+mn-ea"/>
          <a:sym typeface="GillSans" pitchFamily="-68" charset="0"/>
        </a:defRPr>
      </a:lvl8pPr>
      <a:lvl9pPr marL="1278004" algn="ctr" rtl="0" eaLnBrk="1" fontAlgn="base" hangingPunct="1">
        <a:spcBef>
          <a:spcPct val="0"/>
        </a:spcBef>
        <a:spcAft>
          <a:spcPct val="0"/>
        </a:spcAft>
        <a:defRPr sz="2500">
          <a:solidFill>
            <a:schemeClr val="tx1"/>
          </a:solidFill>
          <a:latin typeface="+mn-lt"/>
          <a:ea typeface="+mn-ea"/>
          <a:sym typeface="GillSans" pitchFamily="-68" charset="0"/>
        </a:defRPr>
      </a:lvl9pPr>
    </p:bodyStyle>
    <p:otherStyle>
      <a:defPPr>
        <a:defRPr lang="en-US"/>
      </a:defPPr>
      <a:lvl1pPr marL="0" algn="l" defTabSz="638996" rtl="0" eaLnBrk="1" latinLnBrk="0" hangingPunct="1">
        <a:defRPr sz="1300" kern="1200">
          <a:solidFill>
            <a:schemeClr val="tx1"/>
          </a:solidFill>
          <a:latin typeface="+mn-lt"/>
          <a:ea typeface="+mn-ea"/>
          <a:cs typeface="+mn-cs"/>
        </a:defRPr>
      </a:lvl1pPr>
      <a:lvl2pPr marL="319484" algn="l" defTabSz="638996" rtl="0" eaLnBrk="1" latinLnBrk="0" hangingPunct="1">
        <a:defRPr sz="1300" kern="1200">
          <a:solidFill>
            <a:schemeClr val="tx1"/>
          </a:solidFill>
          <a:latin typeface="+mn-lt"/>
          <a:ea typeface="+mn-ea"/>
          <a:cs typeface="+mn-cs"/>
        </a:defRPr>
      </a:lvl2pPr>
      <a:lvl3pPr marL="638996" algn="l" defTabSz="638996" rtl="0" eaLnBrk="1" latinLnBrk="0" hangingPunct="1">
        <a:defRPr sz="1300" kern="1200">
          <a:solidFill>
            <a:schemeClr val="tx1"/>
          </a:solidFill>
          <a:latin typeface="+mn-lt"/>
          <a:ea typeface="+mn-ea"/>
          <a:cs typeface="+mn-cs"/>
        </a:defRPr>
      </a:lvl3pPr>
      <a:lvl4pPr marL="958522" algn="l" defTabSz="638996" rtl="0" eaLnBrk="1" latinLnBrk="0" hangingPunct="1">
        <a:defRPr sz="1300" kern="1200">
          <a:solidFill>
            <a:schemeClr val="tx1"/>
          </a:solidFill>
          <a:latin typeface="+mn-lt"/>
          <a:ea typeface="+mn-ea"/>
          <a:cs typeface="+mn-cs"/>
        </a:defRPr>
      </a:lvl4pPr>
      <a:lvl5pPr marL="1278004" algn="l" defTabSz="638996" rtl="0" eaLnBrk="1" latinLnBrk="0" hangingPunct="1">
        <a:defRPr sz="1300" kern="1200">
          <a:solidFill>
            <a:schemeClr val="tx1"/>
          </a:solidFill>
          <a:latin typeface="+mn-lt"/>
          <a:ea typeface="+mn-ea"/>
          <a:cs typeface="+mn-cs"/>
        </a:defRPr>
      </a:lvl5pPr>
      <a:lvl6pPr marL="1597524" algn="l" defTabSz="638996" rtl="0" eaLnBrk="1" latinLnBrk="0" hangingPunct="1">
        <a:defRPr sz="1300" kern="1200">
          <a:solidFill>
            <a:schemeClr val="tx1"/>
          </a:solidFill>
          <a:latin typeface="+mn-lt"/>
          <a:ea typeface="+mn-ea"/>
          <a:cs typeface="+mn-cs"/>
        </a:defRPr>
      </a:lvl6pPr>
      <a:lvl7pPr marL="1917027" algn="l" defTabSz="638996" rtl="0" eaLnBrk="1" latinLnBrk="0" hangingPunct="1">
        <a:defRPr sz="1300" kern="1200">
          <a:solidFill>
            <a:schemeClr val="tx1"/>
          </a:solidFill>
          <a:latin typeface="+mn-lt"/>
          <a:ea typeface="+mn-ea"/>
          <a:cs typeface="+mn-cs"/>
        </a:defRPr>
      </a:lvl7pPr>
      <a:lvl8pPr marL="2236541" algn="l" defTabSz="638996" rtl="0" eaLnBrk="1" latinLnBrk="0" hangingPunct="1">
        <a:defRPr sz="1300" kern="1200">
          <a:solidFill>
            <a:schemeClr val="tx1"/>
          </a:solidFill>
          <a:latin typeface="+mn-lt"/>
          <a:ea typeface="+mn-ea"/>
          <a:cs typeface="+mn-cs"/>
        </a:defRPr>
      </a:lvl8pPr>
      <a:lvl9pPr marL="2556043" algn="l" defTabSz="638996"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126882"/>
            <a:ext cx="9144000" cy="73111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955" tIns="31965" rIns="63955" bIns="31965" anchor="ctr"/>
          <a:lstStyle/>
          <a:p>
            <a:pPr algn="ctr" defTabSz="909629" fontAlgn="base">
              <a:spcBef>
                <a:spcPct val="0"/>
              </a:spcBef>
              <a:spcAft>
                <a:spcPct val="0"/>
              </a:spcAft>
              <a:defRPr/>
            </a:pPr>
            <a:endParaRPr lang="en-US" sz="3000">
              <a:solidFill>
                <a:prstClr val="white"/>
              </a:solidFill>
              <a:sym typeface="GillSans" pitchFamily="-68" charset="0"/>
            </a:endParaRPr>
          </a:p>
        </p:txBody>
      </p:sp>
      <p:sp>
        <p:nvSpPr>
          <p:cNvPr id="1027" name="Title Placeholder 1"/>
          <p:cNvSpPr>
            <a:spLocks noGrp="1"/>
          </p:cNvSpPr>
          <p:nvPr>
            <p:ph type="title"/>
          </p:nvPr>
        </p:nvSpPr>
        <p:spPr bwMode="auto">
          <a:xfrm>
            <a:off x="400720" y="94878"/>
            <a:ext cx="80043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955" tIns="31965" rIns="63955" bIns="31965"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647" y="1600646"/>
            <a:ext cx="8228707" cy="41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955" tIns="31965" rIns="63955" bIns="3196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79712" y="6253118"/>
            <a:ext cx="435322" cy="365001"/>
          </a:xfrm>
          <a:prstGeom prst="rect">
            <a:avLst/>
          </a:prstGeom>
        </p:spPr>
        <p:txBody>
          <a:bodyPr vert="horz" lIns="63955" tIns="31965" rIns="63955" bIns="31965" rtlCol="0" anchor="ctr"/>
          <a:lstStyle>
            <a:lvl1pPr algn="l">
              <a:defRPr sz="1000">
                <a:solidFill>
                  <a:schemeClr val="bg1"/>
                </a:solidFill>
                <a:latin typeface="Calibri" pitchFamily="34" charset="0"/>
                <a:ea typeface="ヒラギノ角ゴ ProN W3" pitchFamily="-68" charset="-128"/>
                <a:cs typeface="+mn-cs"/>
                <a:sym typeface="GillSans" pitchFamily="-68" charset="0"/>
              </a:defRPr>
            </a:lvl1pPr>
          </a:lstStyle>
          <a:p>
            <a:pPr defTabSz="909629" fontAlgn="base">
              <a:spcBef>
                <a:spcPct val="0"/>
              </a:spcBef>
              <a:spcAft>
                <a:spcPct val="0"/>
              </a:spcAft>
              <a:defRPr/>
            </a:pPr>
            <a:fld id="{142ACAA5-AC66-46B1-B5D5-0F4DDA84EE9C}" type="slidenum">
              <a:rPr lang="en-US" smtClean="0">
                <a:solidFill>
                  <a:prstClr val="white"/>
                </a:solidFill>
              </a:rPr>
              <a:pPr defTabSz="909629" fontAlgn="base">
                <a:spcBef>
                  <a:spcPct val="0"/>
                </a:spcBef>
                <a:spcAft>
                  <a:spcPct val="0"/>
                </a:spcAft>
                <a:defRPr/>
              </a:pPr>
              <a:t>‹#›</a:t>
            </a:fld>
            <a:endParaRPr lang="en-US" dirty="0">
              <a:solidFill>
                <a:prstClr val="white"/>
              </a:solidFill>
            </a:endParaRPr>
          </a:p>
        </p:txBody>
      </p:sp>
      <p:pic>
        <p:nvPicPr>
          <p:cNvPr id="1030" name="Picture 2"/>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3001" r="81409" b="12439"/>
          <a:stretch>
            <a:fillRect/>
          </a:stretch>
        </p:blipFill>
        <p:spPr bwMode="auto">
          <a:xfrm>
            <a:off x="6797726" y="6025411"/>
            <a:ext cx="1078260"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t="90181"/>
          <a:stretch>
            <a:fillRect/>
          </a:stretch>
        </p:blipFill>
        <p:spPr bwMode="auto">
          <a:xfrm>
            <a:off x="0" y="6748716"/>
            <a:ext cx="9144000" cy="10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78651" r="5167" b="12439"/>
          <a:stretch>
            <a:fillRect/>
          </a:stretch>
        </p:blipFill>
        <p:spPr bwMode="auto">
          <a:xfrm>
            <a:off x="7772281" y="6065490"/>
            <a:ext cx="1040309" cy="68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p:cNvPicPr>
            <a:picLocks noChangeAspect="1"/>
          </p:cNvPicPr>
          <p:nvPr/>
        </p:nvPicPr>
        <p:blipFill>
          <a:blip r:embed="rId4" cstate="print">
            <a:clrChange>
              <a:clrFrom>
                <a:srgbClr val="2B3083"/>
              </a:clrFrom>
              <a:clrTo>
                <a:srgbClr val="2B3083">
                  <a:alpha val="0"/>
                </a:srgbClr>
              </a:clrTo>
            </a:clrChange>
            <a:extLst>
              <a:ext uri="{28A0092B-C50C-407E-A947-70E740481C1C}">
                <a14:useLocalDpi xmlns:a14="http://schemas.microsoft.com/office/drawing/2010/main" val="0"/>
              </a:ext>
            </a:extLst>
          </a:blip>
          <a:srcRect/>
          <a:stretch>
            <a:fillRect/>
          </a:stretch>
        </p:blipFill>
        <p:spPr bwMode="auto">
          <a:xfrm>
            <a:off x="8061277" y="71542"/>
            <a:ext cx="1002357"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3" r:id="rId1"/>
  </p:sldLayoutIdLst>
  <p:timing>
    <p:tnLst>
      <p:par>
        <p:cTn xmlns:p14="http://schemas.microsoft.com/office/powerpoint/2010/main" id="1" dur="indefinite" restart="never" nodeType="tmRoot"/>
      </p:par>
    </p:tnLst>
  </p:timing>
  <p:hf hdr="0" ftr="0" dt="0"/>
  <p:txStyles>
    <p:titleStyle>
      <a:lvl1pPr algn="just" rtl="0" eaLnBrk="0" fontAlgn="base" hangingPunct="0">
        <a:lnSpc>
          <a:spcPts val="2461"/>
        </a:lnSpc>
        <a:spcBef>
          <a:spcPct val="0"/>
        </a:spcBef>
        <a:spcAft>
          <a:spcPct val="0"/>
        </a:spcAft>
        <a:defRPr sz="2500" b="1" kern="1200">
          <a:solidFill>
            <a:schemeClr val="tx1"/>
          </a:solidFill>
          <a:latin typeface="+mj-lt"/>
          <a:ea typeface="+mj-ea"/>
          <a:cs typeface="+mj-cs"/>
        </a:defRPr>
      </a:lvl1pPr>
      <a:lvl2pPr algn="just" rtl="0" eaLnBrk="0" fontAlgn="base" hangingPunct="0">
        <a:lnSpc>
          <a:spcPts val="2461"/>
        </a:lnSpc>
        <a:spcBef>
          <a:spcPct val="0"/>
        </a:spcBef>
        <a:spcAft>
          <a:spcPct val="0"/>
        </a:spcAft>
        <a:defRPr sz="2500" b="1">
          <a:solidFill>
            <a:schemeClr val="tx1"/>
          </a:solidFill>
          <a:latin typeface="Calibri" pitchFamily="34" charset="0"/>
        </a:defRPr>
      </a:lvl2pPr>
      <a:lvl3pPr algn="just" rtl="0" eaLnBrk="0" fontAlgn="base" hangingPunct="0">
        <a:lnSpc>
          <a:spcPts val="2461"/>
        </a:lnSpc>
        <a:spcBef>
          <a:spcPct val="0"/>
        </a:spcBef>
        <a:spcAft>
          <a:spcPct val="0"/>
        </a:spcAft>
        <a:defRPr sz="2500" b="1">
          <a:solidFill>
            <a:schemeClr val="tx1"/>
          </a:solidFill>
          <a:latin typeface="Calibri" pitchFamily="34" charset="0"/>
        </a:defRPr>
      </a:lvl3pPr>
      <a:lvl4pPr algn="just" rtl="0" eaLnBrk="0" fontAlgn="base" hangingPunct="0">
        <a:lnSpc>
          <a:spcPts val="2461"/>
        </a:lnSpc>
        <a:spcBef>
          <a:spcPct val="0"/>
        </a:spcBef>
        <a:spcAft>
          <a:spcPct val="0"/>
        </a:spcAft>
        <a:defRPr sz="2500" b="1">
          <a:solidFill>
            <a:schemeClr val="tx1"/>
          </a:solidFill>
          <a:latin typeface="Calibri" pitchFamily="34" charset="0"/>
        </a:defRPr>
      </a:lvl4pPr>
      <a:lvl5pPr algn="just" rtl="0" eaLnBrk="0" fontAlgn="base" hangingPunct="0">
        <a:lnSpc>
          <a:spcPts val="2461"/>
        </a:lnSpc>
        <a:spcBef>
          <a:spcPct val="0"/>
        </a:spcBef>
        <a:spcAft>
          <a:spcPct val="0"/>
        </a:spcAft>
        <a:defRPr sz="2500" b="1">
          <a:solidFill>
            <a:schemeClr val="tx1"/>
          </a:solidFill>
          <a:latin typeface="Calibri" pitchFamily="34" charset="0"/>
        </a:defRPr>
      </a:lvl5pPr>
      <a:lvl6pPr marL="319733" algn="ctr" rtl="0" fontAlgn="base">
        <a:spcBef>
          <a:spcPct val="0"/>
        </a:spcBef>
        <a:spcAft>
          <a:spcPct val="0"/>
        </a:spcAft>
        <a:defRPr sz="3100">
          <a:solidFill>
            <a:schemeClr val="tx1"/>
          </a:solidFill>
          <a:latin typeface="Calibri" pitchFamily="34" charset="0"/>
        </a:defRPr>
      </a:lvl6pPr>
      <a:lvl7pPr marL="639489" algn="ctr" rtl="0" fontAlgn="base">
        <a:spcBef>
          <a:spcPct val="0"/>
        </a:spcBef>
        <a:spcAft>
          <a:spcPct val="0"/>
        </a:spcAft>
        <a:defRPr sz="3100">
          <a:solidFill>
            <a:schemeClr val="tx1"/>
          </a:solidFill>
          <a:latin typeface="Calibri" pitchFamily="34" charset="0"/>
        </a:defRPr>
      </a:lvl7pPr>
      <a:lvl8pPr marL="959257" algn="ctr" rtl="0" fontAlgn="base">
        <a:spcBef>
          <a:spcPct val="0"/>
        </a:spcBef>
        <a:spcAft>
          <a:spcPct val="0"/>
        </a:spcAft>
        <a:defRPr sz="3100">
          <a:solidFill>
            <a:schemeClr val="tx1"/>
          </a:solidFill>
          <a:latin typeface="Calibri" pitchFamily="34" charset="0"/>
        </a:defRPr>
      </a:lvl8pPr>
      <a:lvl9pPr marL="1278989" algn="ctr" rtl="0" fontAlgn="base">
        <a:spcBef>
          <a:spcPct val="0"/>
        </a:spcBef>
        <a:spcAft>
          <a:spcPct val="0"/>
        </a:spcAft>
        <a:defRPr sz="3100">
          <a:solidFill>
            <a:schemeClr val="tx1"/>
          </a:solidFill>
          <a:latin typeface="Calibri" pitchFamily="34" charset="0"/>
        </a:defRPr>
      </a:lvl9pPr>
    </p:titleStyle>
    <p:bodyStyle>
      <a:lvl1pPr marL="239833" indent="-239833"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1pPr>
      <a:lvl2pPr marL="519634" indent="-19984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799379" indent="-159887" algn="l"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3pPr>
      <a:lvl4pPr marL="1119147" indent="-159887"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1438872" indent="-159887"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1758655" indent="-159887" algn="l" defTabSz="63948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78376" indent="-159887" algn="l" defTabSz="63948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98136" indent="-159887" algn="l" defTabSz="63948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17875" indent="-159887" algn="l" defTabSz="63948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39489" rtl="0" eaLnBrk="1" latinLnBrk="0" hangingPunct="1">
        <a:defRPr sz="1300" kern="1200">
          <a:solidFill>
            <a:schemeClr val="tx1"/>
          </a:solidFill>
          <a:latin typeface="+mn-lt"/>
          <a:ea typeface="+mn-ea"/>
          <a:cs typeface="+mn-cs"/>
        </a:defRPr>
      </a:lvl1pPr>
      <a:lvl2pPr marL="319733" algn="l" defTabSz="639489" rtl="0" eaLnBrk="1" latinLnBrk="0" hangingPunct="1">
        <a:defRPr sz="1300" kern="1200">
          <a:solidFill>
            <a:schemeClr val="tx1"/>
          </a:solidFill>
          <a:latin typeface="+mn-lt"/>
          <a:ea typeface="+mn-ea"/>
          <a:cs typeface="+mn-cs"/>
        </a:defRPr>
      </a:lvl2pPr>
      <a:lvl3pPr marL="639489" algn="l" defTabSz="639489" rtl="0" eaLnBrk="1" latinLnBrk="0" hangingPunct="1">
        <a:defRPr sz="1300" kern="1200">
          <a:solidFill>
            <a:schemeClr val="tx1"/>
          </a:solidFill>
          <a:latin typeface="+mn-lt"/>
          <a:ea typeface="+mn-ea"/>
          <a:cs typeface="+mn-cs"/>
        </a:defRPr>
      </a:lvl3pPr>
      <a:lvl4pPr marL="959257" algn="l" defTabSz="639489" rtl="0" eaLnBrk="1" latinLnBrk="0" hangingPunct="1">
        <a:defRPr sz="1300" kern="1200">
          <a:solidFill>
            <a:schemeClr val="tx1"/>
          </a:solidFill>
          <a:latin typeface="+mn-lt"/>
          <a:ea typeface="+mn-ea"/>
          <a:cs typeface="+mn-cs"/>
        </a:defRPr>
      </a:lvl4pPr>
      <a:lvl5pPr marL="1278989" algn="l" defTabSz="639489" rtl="0" eaLnBrk="1" latinLnBrk="0" hangingPunct="1">
        <a:defRPr sz="1300" kern="1200">
          <a:solidFill>
            <a:schemeClr val="tx1"/>
          </a:solidFill>
          <a:latin typeface="+mn-lt"/>
          <a:ea typeface="+mn-ea"/>
          <a:cs typeface="+mn-cs"/>
        </a:defRPr>
      </a:lvl5pPr>
      <a:lvl6pPr marL="1598754" algn="l" defTabSz="639489" rtl="0" eaLnBrk="1" latinLnBrk="0" hangingPunct="1">
        <a:defRPr sz="1300" kern="1200">
          <a:solidFill>
            <a:schemeClr val="tx1"/>
          </a:solidFill>
          <a:latin typeface="+mn-lt"/>
          <a:ea typeface="+mn-ea"/>
          <a:cs typeface="+mn-cs"/>
        </a:defRPr>
      </a:lvl6pPr>
      <a:lvl7pPr marL="1918497" algn="l" defTabSz="639489" rtl="0" eaLnBrk="1" latinLnBrk="0" hangingPunct="1">
        <a:defRPr sz="1300" kern="1200">
          <a:solidFill>
            <a:schemeClr val="tx1"/>
          </a:solidFill>
          <a:latin typeface="+mn-lt"/>
          <a:ea typeface="+mn-ea"/>
          <a:cs typeface="+mn-cs"/>
        </a:defRPr>
      </a:lvl7pPr>
      <a:lvl8pPr marL="2238254" algn="l" defTabSz="639489" rtl="0" eaLnBrk="1" latinLnBrk="0" hangingPunct="1">
        <a:defRPr sz="1300" kern="1200">
          <a:solidFill>
            <a:schemeClr val="tx1"/>
          </a:solidFill>
          <a:latin typeface="+mn-lt"/>
          <a:ea typeface="+mn-ea"/>
          <a:cs typeface="+mn-cs"/>
        </a:defRPr>
      </a:lvl8pPr>
      <a:lvl9pPr marL="2558008" algn="l" defTabSz="639489"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126882"/>
            <a:ext cx="9144000" cy="73111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962" tIns="31969" rIns="63962" bIns="31969" anchor="ctr"/>
          <a:lstStyle/>
          <a:p>
            <a:pPr algn="ctr" defTabSz="909769" fontAlgn="base">
              <a:spcBef>
                <a:spcPct val="0"/>
              </a:spcBef>
              <a:spcAft>
                <a:spcPct val="0"/>
              </a:spcAft>
              <a:defRPr/>
            </a:pPr>
            <a:endParaRPr lang="en-US" sz="3000">
              <a:solidFill>
                <a:prstClr val="white"/>
              </a:solidFill>
              <a:sym typeface="GillSans" pitchFamily="-68" charset="0"/>
            </a:endParaRPr>
          </a:p>
        </p:txBody>
      </p:sp>
      <p:sp>
        <p:nvSpPr>
          <p:cNvPr id="1027" name="Title Placeholder 1"/>
          <p:cNvSpPr>
            <a:spLocks noGrp="1"/>
          </p:cNvSpPr>
          <p:nvPr>
            <p:ph type="title"/>
          </p:nvPr>
        </p:nvSpPr>
        <p:spPr bwMode="auto">
          <a:xfrm>
            <a:off x="400720" y="94878"/>
            <a:ext cx="80043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962" tIns="31969" rIns="63962" bIns="31969"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647" y="1600646"/>
            <a:ext cx="8228707" cy="41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962" tIns="31969" rIns="63962" bIns="3196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79712" y="6253116"/>
            <a:ext cx="435322" cy="365001"/>
          </a:xfrm>
          <a:prstGeom prst="rect">
            <a:avLst/>
          </a:prstGeom>
        </p:spPr>
        <p:txBody>
          <a:bodyPr vert="horz" lIns="63962" tIns="31969" rIns="63962" bIns="31969" rtlCol="0" anchor="ctr"/>
          <a:lstStyle>
            <a:lvl1pPr algn="l">
              <a:defRPr sz="1000">
                <a:solidFill>
                  <a:schemeClr val="bg1"/>
                </a:solidFill>
                <a:latin typeface="Calibri" pitchFamily="34" charset="0"/>
                <a:ea typeface="ヒラギノ角ゴ ProN W3" pitchFamily="-68" charset="-128"/>
                <a:cs typeface="+mn-cs"/>
                <a:sym typeface="GillSans" pitchFamily="-68" charset="0"/>
              </a:defRPr>
            </a:lvl1pPr>
          </a:lstStyle>
          <a:p>
            <a:pPr defTabSz="909769" fontAlgn="base">
              <a:spcBef>
                <a:spcPct val="0"/>
              </a:spcBef>
              <a:spcAft>
                <a:spcPct val="0"/>
              </a:spcAft>
              <a:defRPr/>
            </a:pPr>
            <a:fld id="{142ACAA5-AC66-46B1-B5D5-0F4DDA84EE9C}" type="slidenum">
              <a:rPr lang="en-US" smtClean="0">
                <a:solidFill>
                  <a:prstClr val="white"/>
                </a:solidFill>
              </a:rPr>
              <a:pPr defTabSz="909769" fontAlgn="base">
                <a:spcBef>
                  <a:spcPct val="0"/>
                </a:spcBef>
                <a:spcAft>
                  <a:spcPct val="0"/>
                </a:spcAft>
                <a:defRPr/>
              </a:pPr>
              <a:t>‹#›</a:t>
            </a:fld>
            <a:endParaRPr lang="en-US" dirty="0">
              <a:solidFill>
                <a:prstClr val="white"/>
              </a:solidFill>
            </a:endParaRPr>
          </a:p>
        </p:txBody>
      </p:sp>
      <p:pic>
        <p:nvPicPr>
          <p:cNvPr id="1030" name="Picture 2"/>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3001" r="81409" b="12439"/>
          <a:stretch>
            <a:fillRect/>
          </a:stretch>
        </p:blipFill>
        <p:spPr bwMode="auto">
          <a:xfrm>
            <a:off x="6797726" y="6025409"/>
            <a:ext cx="1078260"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t="90181"/>
          <a:stretch>
            <a:fillRect/>
          </a:stretch>
        </p:blipFill>
        <p:spPr bwMode="auto">
          <a:xfrm>
            <a:off x="0" y="6748714"/>
            <a:ext cx="9144000" cy="10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78651" r="5167" b="12439"/>
          <a:stretch>
            <a:fillRect/>
          </a:stretch>
        </p:blipFill>
        <p:spPr bwMode="auto">
          <a:xfrm>
            <a:off x="7772279" y="6065490"/>
            <a:ext cx="1040309" cy="68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p:cNvPicPr>
            <a:picLocks noChangeAspect="1"/>
          </p:cNvPicPr>
          <p:nvPr/>
        </p:nvPicPr>
        <p:blipFill>
          <a:blip r:embed="rId4" cstate="print">
            <a:clrChange>
              <a:clrFrom>
                <a:srgbClr val="2B3083"/>
              </a:clrFrom>
              <a:clrTo>
                <a:srgbClr val="2B3083">
                  <a:alpha val="0"/>
                </a:srgbClr>
              </a:clrTo>
            </a:clrChange>
            <a:extLst>
              <a:ext uri="{28A0092B-C50C-407E-A947-70E740481C1C}">
                <a14:useLocalDpi xmlns:a14="http://schemas.microsoft.com/office/drawing/2010/main" val="0"/>
              </a:ext>
            </a:extLst>
          </a:blip>
          <a:srcRect/>
          <a:stretch>
            <a:fillRect/>
          </a:stretch>
        </p:blipFill>
        <p:spPr bwMode="auto">
          <a:xfrm>
            <a:off x="8061277" y="71540"/>
            <a:ext cx="1002357"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5" r:id="rId1"/>
  </p:sldLayoutIdLst>
  <p:timing>
    <p:tnLst>
      <p:par>
        <p:cTn xmlns:p14="http://schemas.microsoft.com/office/powerpoint/2010/main" id="1" dur="indefinite" restart="never" nodeType="tmRoot"/>
      </p:par>
    </p:tnLst>
  </p:timing>
  <p:hf hdr="0" ftr="0" dt="0"/>
  <p:txStyles>
    <p:titleStyle>
      <a:lvl1pPr algn="just" rtl="0" eaLnBrk="0" fontAlgn="base" hangingPunct="0">
        <a:lnSpc>
          <a:spcPts val="2461"/>
        </a:lnSpc>
        <a:spcBef>
          <a:spcPct val="0"/>
        </a:spcBef>
        <a:spcAft>
          <a:spcPct val="0"/>
        </a:spcAft>
        <a:defRPr sz="2500" b="1" kern="1200">
          <a:solidFill>
            <a:schemeClr val="tx1"/>
          </a:solidFill>
          <a:latin typeface="+mj-lt"/>
          <a:ea typeface="+mj-ea"/>
          <a:cs typeface="+mj-cs"/>
        </a:defRPr>
      </a:lvl1pPr>
      <a:lvl2pPr algn="just" rtl="0" eaLnBrk="0" fontAlgn="base" hangingPunct="0">
        <a:lnSpc>
          <a:spcPts val="2461"/>
        </a:lnSpc>
        <a:spcBef>
          <a:spcPct val="0"/>
        </a:spcBef>
        <a:spcAft>
          <a:spcPct val="0"/>
        </a:spcAft>
        <a:defRPr sz="2500" b="1">
          <a:solidFill>
            <a:schemeClr val="tx1"/>
          </a:solidFill>
          <a:latin typeface="Calibri" pitchFamily="34" charset="0"/>
        </a:defRPr>
      </a:lvl2pPr>
      <a:lvl3pPr algn="just" rtl="0" eaLnBrk="0" fontAlgn="base" hangingPunct="0">
        <a:lnSpc>
          <a:spcPts val="2461"/>
        </a:lnSpc>
        <a:spcBef>
          <a:spcPct val="0"/>
        </a:spcBef>
        <a:spcAft>
          <a:spcPct val="0"/>
        </a:spcAft>
        <a:defRPr sz="2500" b="1">
          <a:solidFill>
            <a:schemeClr val="tx1"/>
          </a:solidFill>
          <a:latin typeface="Calibri" pitchFamily="34" charset="0"/>
        </a:defRPr>
      </a:lvl3pPr>
      <a:lvl4pPr algn="just" rtl="0" eaLnBrk="0" fontAlgn="base" hangingPunct="0">
        <a:lnSpc>
          <a:spcPts val="2461"/>
        </a:lnSpc>
        <a:spcBef>
          <a:spcPct val="0"/>
        </a:spcBef>
        <a:spcAft>
          <a:spcPct val="0"/>
        </a:spcAft>
        <a:defRPr sz="2500" b="1">
          <a:solidFill>
            <a:schemeClr val="tx1"/>
          </a:solidFill>
          <a:latin typeface="Calibri" pitchFamily="34" charset="0"/>
        </a:defRPr>
      </a:lvl4pPr>
      <a:lvl5pPr algn="just" rtl="0" eaLnBrk="0" fontAlgn="base" hangingPunct="0">
        <a:lnSpc>
          <a:spcPts val="2461"/>
        </a:lnSpc>
        <a:spcBef>
          <a:spcPct val="0"/>
        </a:spcBef>
        <a:spcAft>
          <a:spcPct val="0"/>
        </a:spcAft>
        <a:defRPr sz="2500" b="1">
          <a:solidFill>
            <a:schemeClr val="tx1"/>
          </a:solidFill>
          <a:latin typeface="Calibri" pitchFamily="34" charset="0"/>
        </a:defRPr>
      </a:lvl5pPr>
      <a:lvl6pPr marL="319766" algn="ctr" rtl="0" fontAlgn="base">
        <a:spcBef>
          <a:spcPct val="0"/>
        </a:spcBef>
        <a:spcAft>
          <a:spcPct val="0"/>
        </a:spcAft>
        <a:defRPr sz="3100">
          <a:solidFill>
            <a:schemeClr val="tx1"/>
          </a:solidFill>
          <a:latin typeface="Calibri" pitchFamily="34" charset="0"/>
        </a:defRPr>
      </a:lvl6pPr>
      <a:lvl7pPr marL="639555" algn="ctr" rtl="0" fontAlgn="base">
        <a:spcBef>
          <a:spcPct val="0"/>
        </a:spcBef>
        <a:spcAft>
          <a:spcPct val="0"/>
        </a:spcAft>
        <a:defRPr sz="3100">
          <a:solidFill>
            <a:schemeClr val="tx1"/>
          </a:solidFill>
          <a:latin typeface="Calibri" pitchFamily="34" charset="0"/>
        </a:defRPr>
      </a:lvl7pPr>
      <a:lvl8pPr marL="959355" algn="ctr" rtl="0" fontAlgn="base">
        <a:spcBef>
          <a:spcPct val="0"/>
        </a:spcBef>
        <a:spcAft>
          <a:spcPct val="0"/>
        </a:spcAft>
        <a:defRPr sz="3100">
          <a:solidFill>
            <a:schemeClr val="tx1"/>
          </a:solidFill>
          <a:latin typeface="Calibri" pitchFamily="34" charset="0"/>
        </a:defRPr>
      </a:lvl8pPr>
      <a:lvl9pPr marL="1279120" algn="ctr" rtl="0" fontAlgn="base">
        <a:spcBef>
          <a:spcPct val="0"/>
        </a:spcBef>
        <a:spcAft>
          <a:spcPct val="0"/>
        </a:spcAft>
        <a:defRPr sz="3100">
          <a:solidFill>
            <a:schemeClr val="tx1"/>
          </a:solidFill>
          <a:latin typeface="Calibri" pitchFamily="34" charset="0"/>
        </a:defRPr>
      </a:lvl9pPr>
    </p:titleStyle>
    <p:bodyStyle>
      <a:lvl1pPr marL="239857" indent="-239857"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1pPr>
      <a:lvl2pPr marL="519687" indent="-199869"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799461" indent="-159903" algn="l"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3pPr>
      <a:lvl4pPr marL="1119261" indent="-159903"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1439019" indent="-159903"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1758835" indent="-159903" algn="l" defTabSz="63955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78589" indent="-159903" algn="l" defTabSz="63955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98381" indent="-159903" algn="l" defTabSz="63955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18153" indent="-159903" algn="l" defTabSz="63955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39555" rtl="0" eaLnBrk="1" latinLnBrk="0" hangingPunct="1">
        <a:defRPr sz="1300" kern="1200">
          <a:solidFill>
            <a:schemeClr val="tx1"/>
          </a:solidFill>
          <a:latin typeface="+mn-lt"/>
          <a:ea typeface="+mn-ea"/>
          <a:cs typeface="+mn-cs"/>
        </a:defRPr>
      </a:lvl1pPr>
      <a:lvl2pPr marL="319766" algn="l" defTabSz="639555" rtl="0" eaLnBrk="1" latinLnBrk="0" hangingPunct="1">
        <a:defRPr sz="1300" kern="1200">
          <a:solidFill>
            <a:schemeClr val="tx1"/>
          </a:solidFill>
          <a:latin typeface="+mn-lt"/>
          <a:ea typeface="+mn-ea"/>
          <a:cs typeface="+mn-cs"/>
        </a:defRPr>
      </a:lvl2pPr>
      <a:lvl3pPr marL="639555" algn="l" defTabSz="639555" rtl="0" eaLnBrk="1" latinLnBrk="0" hangingPunct="1">
        <a:defRPr sz="1300" kern="1200">
          <a:solidFill>
            <a:schemeClr val="tx1"/>
          </a:solidFill>
          <a:latin typeface="+mn-lt"/>
          <a:ea typeface="+mn-ea"/>
          <a:cs typeface="+mn-cs"/>
        </a:defRPr>
      </a:lvl3pPr>
      <a:lvl4pPr marL="959355" algn="l" defTabSz="639555" rtl="0" eaLnBrk="1" latinLnBrk="0" hangingPunct="1">
        <a:defRPr sz="1300" kern="1200">
          <a:solidFill>
            <a:schemeClr val="tx1"/>
          </a:solidFill>
          <a:latin typeface="+mn-lt"/>
          <a:ea typeface="+mn-ea"/>
          <a:cs typeface="+mn-cs"/>
        </a:defRPr>
      </a:lvl4pPr>
      <a:lvl5pPr marL="1279120" algn="l" defTabSz="639555" rtl="0" eaLnBrk="1" latinLnBrk="0" hangingPunct="1">
        <a:defRPr sz="1300" kern="1200">
          <a:solidFill>
            <a:schemeClr val="tx1"/>
          </a:solidFill>
          <a:latin typeface="+mn-lt"/>
          <a:ea typeface="+mn-ea"/>
          <a:cs typeface="+mn-cs"/>
        </a:defRPr>
      </a:lvl5pPr>
      <a:lvl6pPr marL="1598918" algn="l" defTabSz="639555" rtl="0" eaLnBrk="1" latinLnBrk="0" hangingPunct="1">
        <a:defRPr sz="1300" kern="1200">
          <a:solidFill>
            <a:schemeClr val="tx1"/>
          </a:solidFill>
          <a:latin typeface="+mn-lt"/>
          <a:ea typeface="+mn-ea"/>
          <a:cs typeface="+mn-cs"/>
        </a:defRPr>
      </a:lvl6pPr>
      <a:lvl7pPr marL="1918693" algn="l" defTabSz="639555" rtl="0" eaLnBrk="1" latinLnBrk="0" hangingPunct="1">
        <a:defRPr sz="1300" kern="1200">
          <a:solidFill>
            <a:schemeClr val="tx1"/>
          </a:solidFill>
          <a:latin typeface="+mn-lt"/>
          <a:ea typeface="+mn-ea"/>
          <a:cs typeface="+mn-cs"/>
        </a:defRPr>
      </a:lvl7pPr>
      <a:lvl8pPr marL="2238483" algn="l" defTabSz="639555" rtl="0" eaLnBrk="1" latinLnBrk="0" hangingPunct="1">
        <a:defRPr sz="1300" kern="1200">
          <a:solidFill>
            <a:schemeClr val="tx1"/>
          </a:solidFill>
          <a:latin typeface="+mn-lt"/>
          <a:ea typeface="+mn-ea"/>
          <a:cs typeface="+mn-cs"/>
        </a:defRPr>
      </a:lvl8pPr>
      <a:lvl9pPr marL="2558270" algn="l" defTabSz="639555"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126882"/>
            <a:ext cx="9144000" cy="73111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972" tIns="31974" rIns="63972" bIns="31974" anchor="ctr"/>
          <a:lstStyle/>
          <a:p>
            <a:pPr algn="ctr" defTabSz="909956" fontAlgn="base">
              <a:spcBef>
                <a:spcPct val="0"/>
              </a:spcBef>
              <a:spcAft>
                <a:spcPct val="0"/>
              </a:spcAft>
              <a:defRPr/>
            </a:pPr>
            <a:endParaRPr lang="en-US" sz="3000">
              <a:solidFill>
                <a:prstClr val="white"/>
              </a:solidFill>
              <a:sym typeface="GillSans" pitchFamily="-68" charset="0"/>
            </a:endParaRPr>
          </a:p>
        </p:txBody>
      </p:sp>
      <p:sp>
        <p:nvSpPr>
          <p:cNvPr id="1027" name="Title Placeholder 1"/>
          <p:cNvSpPr>
            <a:spLocks noGrp="1"/>
          </p:cNvSpPr>
          <p:nvPr>
            <p:ph type="title"/>
          </p:nvPr>
        </p:nvSpPr>
        <p:spPr bwMode="auto">
          <a:xfrm>
            <a:off x="400720" y="94878"/>
            <a:ext cx="80043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972" tIns="31974" rIns="63972" bIns="31974"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647" y="1600646"/>
            <a:ext cx="8228707" cy="41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972" tIns="31974" rIns="63972" bIns="3197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79712" y="6253113"/>
            <a:ext cx="435322" cy="365001"/>
          </a:xfrm>
          <a:prstGeom prst="rect">
            <a:avLst/>
          </a:prstGeom>
        </p:spPr>
        <p:txBody>
          <a:bodyPr vert="horz" lIns="63972" tIns="31974" rIns="63972" bIns="31974" rtlCol="0" anchor="ctr"/>
          <a:lstStyle>
            <a:lvl1pPr algn="l">
              <a:defRPr sz="1000">
                <a:solidFill>
                  <a:schemeClr val="bg1"/>
                </a:solidFill>
                <a:latin typeface="Calibri" pitchFamily="34" charset="0"/>
                <a:ea typeface="ヒラギノ角ゴ ProN W3" pitchFamily="-68" charset="-128"/>
                <a:cs typeface="+mn-cs"/>
                <a:sym typeface="GillSans" pitchFamily="-68" charset="0"/>
              </a:defRPr>
            </a:lvl1pPr>
          </a:lstStyle>
          <a:p>
            <a:pPr defTabSz="909956" fontAlgn="base">
              <a:spcBef>
                <a:spcPct val="0"/>
              </a:spcBef>
              <a:spcAft>
                <a:spcPct val="0"/>
              </a:spcAft>
              <a:defRPr/>
            </a:pPr>
            <a:fld id="{142ACAA5-AC66-46B1-B5D5-0F4DDA84EE9C}" type="slidenum">
              <a:rPr lang="en-US" smtClean="0">
                <a:solidFill>
                  <a:prstClr val="white"/>
                </a:solidFill>
              </a:rPr>
              <a:pPr defTabSz="909956" fontAlgn="base">
                <a:spcBef>
                  <a:spcPct val="0"/>
                </a:spcBef>
                <a:spcAft>
                  <a:spcPct val="0"/>
                </a:spcAft>
                <a:defRPr/>
              </a:pPr>
              <a:t>‹#›</a:t>
            </a:fld>
            <a:endParaRPr lang="en-US" dirty="0">
              <a:solidFill>
                <a:prstClr val="white"/>
              </a:solidFill>
            </a:endParaRPr>
          </a:p>
        </p:txBody>
      </p:sp>
      <p:pic>
        <p:nvPicPr>
          <p:cNvPr id="1030" name="Picture 2"/>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3001" r="81409" b="12439"/>
          <a:stretch>
            <a:fillRect/>
          </a:stretch>
        </p:blipFill>
        <p:spPr bwMode="auto">
          <a:xfrm>
            <a:off x="6797726" y="6025406"/>
            <a:ext cx="1078260"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t="90181"/>
          <a:stretch>
            <a:fillRect/>
          </a:stretch>
        </p:blipFill>
        <p:spPr bwMode="auto">
          <a:xfrm>
            <a:off x="0" y="6748711"/>
            <a:ext cx="9144000" cy="10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78651" r="5167" b="12439"/>
          <a:stretch>
            <a:fillRect/>
          </a:stretch>
        </p:blipFill>
        <p:spPr bwMode="auto">
          <a:xfrm>
            <a:off x="7772276" y="6065490"/>
            <a:ext cx="1040309" cy="68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p:cNvPicPr>
            <a:picLocks noChangeAspect="1"/>
          </p:cNvPicPr>
          <p:nvPr/>
        </p:nvPicPr>
        <p:blipFill>
          <a:blip r:embed="rId4" cstate="print">
            <a:clrChange>
              <a:clrFrom>
                <a:srgbClr val="2B3083"/>
              </a:clrFrom>
              <a:clrTo>
                <a:srgbClr val="2B3083">
                  <a:alpha val="0"/>
                </a:srgbClr>
              </a:clrTo>
            </a:clrChange>
            <a:extLst>
              <a:ext uri="{28A0092B-C50C-407E-A947-70E740481C1C}">
                <a14:useLocalDpi xmlns:a14="http://schemas.microsoft.com/office/drawing/2010/main" val="0"/>
              </a:ext>
            </a:extLst>
          </a:blip>
          <a:srcRect/>
          <a:stretch>
            <a:fillRect/>
          </a:stretch>
        </p:blipFill>
        <p:spPr bwMode="auto">
          <a:xfrm>
            <a:off x="8061277" y="71537"/>
            <a:ext cx="1002357"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Lst>
  <p:timing>
    <p:tnLst>
      <p:par>
        <p:cTn xmlns:p14="http://schemas.microsoft.com/office/powerpoint/2010/main" id="1" dur="indefinite" restart="never" nodeType="tmRoot"/>
      </p:par>
    </p:tnLst>
  </p:timing>
  <p:hf hdr="0" ftr="0" dt="0"/>
  <p:txStyles>
    <p:titleStyle>
      <a:lvl1pPr algn="just" rtl="0" eaLnBrk="0" fontAlgn="base" hangingPunct="0">
        <a:lnSpc>
          <a:spcPts val="2461"/>
        </a:lnSpc>
        <a:spcBef>
          <a:spcPct val="0"/>
        </a:spcBef>
        <a:spcAft>
          <a:spcPct val="0"/>
        </a:spcAft>
        <a:defRPr sz="2500" b="1" kern="1200">
          <a:solidFill>
            <a:schemeClr val="tx1"/>
          </a:solidFill>
          <a:latin typeface="+mj-lt"/>
          <a:ea typeface="+mj-ea"/>
          <a:cs typeface="+mj-cs"/>
        </a:defRPr>
      </a:lvl1pPr>
      <a:lvl2pPr algn="just" rtl="0" eaLnBrk="0" fontAlgn="base" hangingPunct="0">
        <a:lnSpc>
          <a:spcPts val="2461"/>
        </a:lnSpc>
        <a:spcBef>
          <a:spcPct val="0"/>
        </a:spcBef>
        <a:spcAft>
          <a:spcPct val="0"/>
        </a:spcAft>
        <a:defRPr sz="2500" b="1">
          <a:solidFill>
            <a:schemeClr val="tx1"/>
          </a:solidFill>
          <a:latin typeface="Calibri" pitchFamily="34" charset="0"/>
        </a:defRPr>
      </a:lvl2pPr>
      <a:lvl3pPr algn="just" rtl="0" eaLnBrk="0" fontAlgn="base" hangingPunct="0">
        <a:lnSpc>
          <a:spcPts val="2461"/>
        </a:lnSpc>
        <a:spcBef>
          <a:spcPct val="0"/>
        </a:spcBef>
        <a:spcAft>
          <a:spcPct val="0"/>
        </a:spcAft>
        <a:defRPr sz="2500" b="1">
          <a:solidFill>
            <a:schemeClr val="tx1"/>
          </a:solidFill>
          <a:latin typeface="Calibri" pitchFamily="34" charset="0"/>
        </a:defRPr>
      </a:lvl3pPr>
      <a:lvl4pPr algn="just" rtl="0" eaLnBrk="0" fontAlgn="base" hangingPunct="0">
        <a:lnSpc>
          <a:spcPts val="2461"/>
        </a:lnSpc>
        <a:spcBef>
          <a:spcPct val="0"/>
        </a:spcBef>
        <a:spcAft>
          <a:spcPct val="0"/>
        </a:spcAft>
        <a:defRPr sz="2500" b="1">
          <a:solidFill>
            <a:schemeClr val="tx1"/>
          </a:solidFill>
          <a:latin typeface="Calibri" pitchFamily="34" charset="0"/>
        </a:defRPr>
      </a:lvl4pPr>
      <a:lvl5pPr algn="just" rtl="0" eaLnBrk="0" fontAlgn="base" hangingPunct="0">
        <a:lnSpc>
          <a:spcPts val="2461"/>
        </a:lnSpc>
        <a:spcBef>
          <a:spcPct val="0"/>
        </a:spcBef>
        <a:spcAft>
          <a:spcPct val="0"/>
        </a:spcAft>
        <a:defRPr sz="2500" b="1">
          <a:solidFill>
            <a:schemeClr val="tx1"/>
          </a:solidFill>
          <a:latin typeface="Calibri" pitchFamily="34" charset="0"/>
        </a:defRPr>
      </a:lvl5pPr>
      <a:lvl6pPr marL="319816" algn="ctr" rtl="0" fontAlgn="base">
        <a:spcBef>
          <a:spcPct val="0"/>
        </a:spcBef>
        <a:spcAft>
          <a:spcPct val="0"/>
        </a:spcAft>
        <a:defRPr sz="3100">
          <a:solidFill>
            <a:schemeClr val="tx1"/>
          </a:solidFill>
          <a:latin typeface="Calibri" pitchFamily="34" charset="0"/>
        </a:defRPr>
      </a:lvl6pPr>
      <a:lvl7pPr marL="639653" algn="ctr" rtl="0" fontAlgn="base">
        <a:spcBef>
          <a:spcPct val="0"/>
        </a:spcBef>
        <a:spcAft>
          <a:spcPct val="0"/>
        </a:spcAft>
        <a:defRPr sz="3100">
          <a:solidFill>
            <a:schemeClr val="tx1"/>
          </a:solidFill>
          <a:latin typeface="Calibri" pitchFamily="34" charset="0"/>
        </a:defRPr>
      </a:lvl7pPr>
      <a:lvl8pPr marL="959502" algn="ctr" rtl="0" fontAlgn="base">
        <a:spcBef>
          <a:spcPct val="0"/>
        </a:spcBef>
        <a:spcAft>
          <a:spcPct val="0"/>
        </a:spcAft>
        <a:defRPr sz="3100">
          <a:solidFill>
            <a:schemeClr val="tx1"/>
          </a:solidFill>
          <a:latin typeface="Calibri" pitchFamily="34" charset="0"/>
        </a:defRPr>
      </a:lvl8pPr>
      <a:lvl9pPr marL="1279318" algn="ctr" rtl="0" fontAlgn="base">
        <a:spcBef>
          <a:spcPct val="0"/>
        </a:spcBef>
        <a:spcAft>
          <a:spcPct val="0"/>
        </a:spcAft>
        <a:defRPr sz="3100">
          <a:solidFill>
            <a:schemeClr val="tx1"/>
          </a:solidFill>
          <a:latin typeface="Calibri" pitchFamily="34" charset="0"/>
        </a:defRPr>
      </a:lvl9pPr>
    </p:titleStyle>
    <p:bodyStyle>
      <a:lvl1pPr marL="239893" indent="-239893"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1pPr>
      <a:lvl2pPr marL="519765" indent="-199899"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799584" indent="-159927" algn="l"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3pPr>
      <a:lvl4pPr marL="1119433" indent="-159927"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1439239" indent="-159927"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1759105" indent="-159927" algn="l" defTabSz="63965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78909" indent="-159927" algn="l" defTabSz="63965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98750" indent="-159927" algn="l" defTabSz="63965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18570" indent="-159927" algn="l" defTabSz="63965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39653" rtl="0" eaLnBrk="1" latinLnBrk="0" hangingPunct="1">
        <a:defRPr sz="1300" kern="1200">
          <a:solidFill>
            <a:schemeClr val="tx1"/>
          </a:solidFill>
          <a:latin typeface="+mn-lt"/>
          <a:ea typeface="+mn-ea"/>
          <a:cs typeface="+mn-cs"/>
        </a:defRPr>
      </a:lvl1pPr>
      <a:lvl2pPr marL="319816" algn="l" defTabSz="639653" rtl="0" eaLnBrk="1" latinLnBrk="0" hangingPunct="1">
        <a:defRPr sz="1300" kern="1200">
          <a:solidFill>
            <a:schemeClr val="tx1"/>
          </a:solidFill>
          <a:latin typeface="+mn-lt"/>
          <a:ea typeface="+mn-ea"/>
          <a:cs typeface="+mn-cs"/>
        </a:defRPr>
      </a:lvl2pPr>
      <a:lvl3pPr marL="639653" algn="l" defTabSz="639653" rtl="0" eaLnBrk="1" latinLnBrk="0" hangingPunct="1">
        <a:defRPr sz="1300" kern="1200">
          <a:solidFill>
            <a:schemeClr val="tx1"/>
          </a:solidFill>
          <a:latin typeface="+mn-lt"/>
          <a:ea typeface="+mn-ea"/>
          <a:cs typeface="+mn-cs"/>
        </a:defRPr>
      </a:lvl3pPr>
      <a:lvl4pPr marL="959502" algn="l" defTabSz="639653" rtl="0" eaLnBrk="1" latinLnBrk="0" hangingPunct="1">
        <a:defRPr sz="1300" kern="1200">
          <a:solidFill>
            <a:schemeClr val="tx1"/>
          </a:solidFill>
          <a:latin typeface="+mn-lt"/>
          <a:ea typeface="+mn-ea"/>
          <a:cs typeface="+mn-cs"/>
        </a:defRPr>
      </a:lvl4pPr>
      <a:lvl5pPr marL="1279318" algn="l" defTabSz="639653" rtl="0" eaLnBrk="1" latinLnBrk="0" hangingPunct="1">
        <a:defRPr sz="1300" kern="1200">
          <a:solidFill>
            <a:schemeClr val="tx1"/>
          </a:solidFill>
          <a:latin typeface="+mn-lt"/>
          <a:ea typeface="+mn-ea"/>
          <a:cs typeface="+mn-cs"/>
        </a:defRPr>
      </a:lvl5pPr>
      <a:lvl6pPr marL="1599164" algn="l" defTabSz="639653" rtl="0" eaLnBrk="1" latinLnBrk="0" hangingPunct="1">
        <a:defRPr sz="1300" kern="1200">
          <a:solidFill>
            <a:schemeClr val="tx1"/>
          </a:solidFill>
          <a:latin typeface="+mn-lt"/>
          <a:ea typeface="+mn-ea"/>
          <a:cs typeface="+mn-cs"/>
        </a:defRPr>
      </a:lvl6pPr>
      <a:lvl7pPr marL="1918987" algn="l" defTabSz="639653" rtl="0" eaLnBrk="1" latinLnBrk="0" hangingPunct="1">
        <a:defRPr sz="1300" kern="1200">
          <a:solidFill>
            <a:schemeClr val="tx1"/>
          </a:solidFill>
          <a:latin typeface="+mn-lt"/>
          <a:ea typeface="+mn-ea"/>
          <a:cs typeface="+mn-cs"/>
        </a:defRPr>
      </a:lvl7pPr>
      <a:lvl8pPr marL="2238826" algn="l" defTabSz="639653" rtl="0" eaLnBrk="1" latinLnBrk="0" hangingPunct="1">
        <a:defRPr sz="1300" kern="1200">
          <a:solidFill>
            <a:schemeClr val="tx1"/>
          </a:solidFill>
          <a:latin typeface="+mn-lt"/>
          <a:ea typeface="+mn-ea"/>
          <a:cs typeface="+mn-cs"/>
        </a:defRPr>
      </a:lvl8pPr>
      <a:lvl9pPr marL="2558663" algn="l" defTabSz="639653"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126882"/>
            <a:ext cx="9144000" cy="73111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985" tIns="31981" rIns="63985" bIns="31981" anchor="ctr"/>
          <a:lstStyle/>
          <a:p>
            <a:pPr algn="ctr" defTabSz="910190" fontAlgn="base">
              <a:spcBef>
                <a:spcPct val="0"/>
              </a:spcBef>
              <a:spcAft>
                <a:spcPct val="0"/>
              </a:spcAft>
              <a:defRPr/>
            </a:pPr>
            <a:endParaRPr lang="en-US" sz="3000">
              <a:solidFill>
                <a:prstClr val="white"/>
              </a:solidFill>
              <a:sym typeface="GillSans" pitchFamily="-68" charset="0"/>
            </a:endParaRPr>
          </a:p>
        </p:txBody>
      </p:sp>
      <p:sp>
        <p:nvSpPr>
          <p:cNvPr id="1027" name="Title Placeholder 1"/>
          <p:cNvSpPr>
            <a:spLocks noGrp="1"/>
          </p:cNvSpPr>
          <p:nvPr>
            <p:ph type="title"/>
          </p:nvPr>
        </p:nvSpPr>
        <p:spPr bwMode="auto">
          <a:xfrm>
            <a:off x="400720" y="94878"/>
            <a:ext cx="80043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985" tIns="31981" rIns="63985" bIns="31981"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647" y="1600646"/>
            <a:ext cx="8228707" cy="41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985" tIns="31981" rIns="63985" bIns="3198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79712" y="6253109"/>
            <a:ext cx="435322" cy="365001"/>
          </a:xfrm>
          <a:prstGeom prst="rect">
            <a:avLst/>
          </a:prstGeom>
        </p:spPr>
        <p:txBody>
          <a:bodyPr vert="horz" lIns="63985" tIns="31981" rIns="63985" bIns="31981" rtlCol="0" anchor="ctr"/>
          <a:lstStyle>
            <a:lvl1pPr algn="l">
              <a:defRPr sz="1000">
                <a:solidFill>
                  <a:schemeClr val="bg1"/>
                </a:solidFill>
                <a:latin typeface="Calibri" pitchFamily="34" charset="0"/>
                <a:ea typeface="ヒラギノ角ゴ ProN W3" pitchFamily="-68" charset="-128"/>
                <a:cs typeface="+mn-cs"/>
                <a:sym typeface="GillSans" pitchFamily="-68" charset="0"/>
              </a:defRPr>
            </a:lvl1pPr>
          </a:lstStyle>
          <a:p>
            <a:pPr defTabSz="910190" fontAlgn="base">
              <a:spcBef>
                <a:spcPct val="0"/>
              </a:spcBef>
              <a:spcAft>
                <a:spcPct val="0"/>
              </a:spcAft>
              <a:defRPr/>
            </a:pPr>
            <a:fld id="{142ACAA5-AC66-46B1-B5D5-0F4DDA84EE9C}" type="slidenum">
              <a:rPr lang="en-US" smtClean="0">
                <a:solidFill>
                  <a:prstClr val="white"/>
                </a:solidFill>
              </a:rPr>
              <a:pPr defTabSz="910190" fontAlgn="base">
                <a:spcBef>
                  <a:spcPct val="0"/>
                </a:spcBef>
                <a:spcAft>
                  <a:spcPct val="0"/>
                </a:spcAft>
                <a:defRPr/>
              </a:pPr>
              <a:t>‹#›</a:t>
            </a:fld>
            <a:endParaRPr lang="en-US" dirty="0">
              <a:solidFill>
                <a:prstClr val="white"/>
              </a:solidFill>
            </a:endParaRPr>
          </a:p>
        </p:txBody>
      </p:sp>
      <p:pic>
        <p:nvPicPr>
          <p:cNvPr id="1030" name="Picture 2"/>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3001" r="81409" b="12439"/>
          <a:stretch>
            <a:fillRect/>
          </a:stretch>
        </p:blipFill>
        <p:spPr bwMode="auto">
          <a:xfrm>
            <a:off x="6797726" y="6025402"/>
            <a:ext cx="1078260"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t="90181"/>
          <a:stretch>
            <a:fillRect/>
          </a:stretch>
        </p:blipFill>
        <p:spPr bwMode="auto">
          <a:xfrm>
            <a:off x="0" y="6748707"/>
            <a:ext cx="9144000" cy="10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78651" r="5167" b="12439"/>
          <a:stretch>
            <a:fillRect/>
          </a:stretch>
        </p:blipFill>
        <p:spPr bwMode="auto">
          <a:xfrm>
            <a:off x="7772272" y="6065490"/>
            <a:ext cx="1040309" cy="68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p:cNvPicPr>
            <a:picLocks noChangeAspect="1"/>
          </p:cNvPicPr>
          <p:nvPr/>
        </p:nvPicPr>
        <p:blipFill>
          <a:blip r:embed="rId4" cstate="print">
            <a:clrChange>
              <a:clrFrom>
                <a:srgbClr val="2B3083"/>
              </a:clrFrom>
              <a:clrTo>
                <a:srgbClr val="2B3083">
                  <a:alpha val="0"/>
                </a:srgbClr>
              </a:clrTo>
            </a:clrChange>
            <a:extLst>
              <a:ext uri="{28A0092B-C50C-407E-A947-70E740481C1C}">
                <a14:useLocalDpi xmlns:a14="http://schemas.microsoft.com/office/drawing/2010/main" val="0"/>
              </a:ext>
            </a:extLst>
          </a:blip>
          <a:srcRect/>
          <a:stretch>
            <a:fillRect/>
          </a:stretch>
        </p:blipFill>
        <p:spPr bwMode="auto">
          <a:xfrm>
            <a:off x="8061277" y="71533"/>
            <a:ext cx="1002357"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Lst>
  <p:timing>
    <p:tnLst>
      <p:par>
        <p:cTn xmlns:p14="http://schemas.microsoft.com/office/powerpoint/2010/main" id="1" dur="indefinite" restart="never" nodeType="tmRoot"/>
      </p:par>
    </p:tnLst>
  </p:timing>
  <p:hf hdr="0" ftr="0" dt="0"/>
  <p:txStyles>
    <p:titleStyle>
      <a:lvl1pPr algn="just" rtl="0" eaLnBrk="0" fontAlgn="base" hangingPunct="0">
        <a:lnSpc>
          <a:spcPts val="2461"/>
        </a:lnSpc>
        <a:spcBef>
          <a:spcPct val="0"/>
        </a:spcBef>
        <a:spcAft>
          <a:spcPct val="0"/>
        </a:spcAft>
        <a:defRPr sz="2500" b="1" kern="1200">
          <a:solidFill>
            <a:schemeClr val="tx1"/>
          </a:solidFill>
          <a:latin typeface="+mj-lt"/>
          <a:ea typeface="+mj-ea"/>
          <a:cs typeface="+mj-cs"/>
        </a:defRPr>
      </a:lvl1pPr>
      <a:lvl2pPr algn="just" rtl="0" eaLnBrk="0" fontAlgn="base" hangingPunct="0">
        <a:lnSpc>
          <a:spcPts val="2461"/>
        </a:lnSpc>
        <a:spcBef>
          <a:spcPct val="0"/>
        </a:spcBef>
        <a:spcAft>
          <a:spcPct val="0"/>
        </a:spcAft>
        <a:defRPr sz="2500" b="1">
          <a:solidFill>
            <a:schemeClr val="tx1"/>
          </a:solidFill>
          <a:latin typeface="Calibri" pitchFamily="34" charset="0"/>
        </a:defRPr>
      </a:lvl2pPr>
      <a:lvl3pPr algn="just" rtl="0" eaLnBrk="0" fontAlgn="base" hangingPunct="0">
        <a:lnSpc>
          <a:spcPts val="2461"/>
        </a:lnSpc>
        <a:spcBef>
          <a:spcPct val="0"/>
        </a:spcBef>
        <a:spcAft>
          <a:spcPct val="0"/>
        </a:spcAft>
        <a:defRPr sz="2500" b="1">
          <a:solidFill>
            <a:schemeClr val="tx1"/>
          </a:solidFill>
          <a:latin typeface="Calibri" pitchFamily="34" charset="0"/>
        </a:defRPr>
      </a:lvl3pPr>
      <a:lvl4pPr algn="just" rtl="0" eaLnBrk="0" fontAlgn="base" hangingPunct="0">
        <a:lnSpc>
          <a:spcPts val="2461"/>
        </a:lnSpc>
        <a:spcBef>
          <a:spcPct val="0"/>
        </a:spcBef>
        <a:spcAft>
          <a:spcPct val="0"/>
        </a:spcAft>
        <a:defRPr sz="2500" b="1">
          <a:solidFill>
            <a:schemeClr val="tx1"/>
          </a:solidFill>
          <a:latin typeface="Calibri" pitchFamily="34" charset="0"/>
        </a:defRPr>
      </a:lvl4pPr>
      <a:lvl5pPr algn="just" rtl="0" eaLnBrk="0" fontAlgn="base" hangingPunct="0">
        <a:lnSpc>
          <a:spcPts val="2461"/>
        </a:lnSpc>
        <a:spcBef>
          <a:spcPct val="0"/>
        </a:spcBef>
        <a:spcAft>
          <a:spcPct val="0"/>
        </a:spcAft>
        <a:defRPr sz="2500" b="1">
          <a:solidFill>
            <a:schemeClr val="tx1"/>
          </a:solidFill>
          <a:latin typeface="Calibri" pitchFamily="34" charset="0"/>
        </a:defRPr>
      </a:lvl5pPr>
      <a:lvl6pPr marL="319882" algn="ctr" rtl="0" fontAlgn="base">
        <a:spcBef>
          <a:spcPct val="0"/>
        </a:spcBef>
        <a:spcAft>
          <a:spcPct val="0"/>
        </a:spcAft>
        <a:defRPr sz="3100">
          <a:solidFill>
            <a:schemeClr val="tx1"/>
          </a:solidFill>
          <a:latin typeface="Calibri" pitchFamily="34" charset="0"/>
        </a:defRPr>
      </a:lvl6pPr>
      <a:lvl7pPr marL="639785" algn="ctr" rtl="0" fontAlgn="base">
        <a:spcBef>
          <a:spcPct val="0"/>
        </a:spcBef>
        <a:spcAft>
          <a:spcPct val="0"/>
        </a:spcAft>
        <a:defRPr sz="3100">
          <a:solidFill>
            <a:schemeClr val="tx1"/>
          </a:solidFill>
          <a:latin typeface="Calibri" pitchFamily="34" charset="0"/>
        </a:defRPr>
      </a:lvl7pPr>
      <a:lvl8pPr marL="959698" algn="ctr" rtl="0" fontAlgn="base">
        <a:spcBef>
          <a:spcPct val="0"/>
        </a:spcBef>
        <a:spcAft>
          <a:spcPct val="0"/>
        </a:spcAft>
        <a:defRPr sz="3100">
          <a:solidFill>
            <a:schemeClr val="tx1"/>
          </a:solidFill>
          <a:latin typeface="Calibri" pitchFamily="34" charset="0"/>
        </a:defRPr>
      </a:lvl8pPr>
      <a:lvl9pPr marL="1279581" algn="ctr" rtl="0" fontAlgn="base">
        <a:spcBef>
          <a:spcPct val="0"/>
        </a:spcBef>
        <a:spcAft>
          <a:spcPct val="0"/>
        </a:spcAft>
        <a:defRPr sz="3100">
          <a:solidFill>
            <a:schemeClr val="tx1"/>
          </a:solidFill>
          <a:latin typeface="Calibri" pitchFamily="34" charset="0"/>
        </a:defRPr>
      </a:lvl9pPr>
    </p:titleStyle>
    <p:bodyStyle>
      <a:lvl1pPr marL="239942" indent="-239942"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1pPr>
      <a:lvl2pPr marL="519869" indent="-19994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799748" indent="-159959" algn="l"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3pPr>
      <a:lvl4pPr marL="1119661" indent="-159959"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1439534" indent="-159959"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1759465" indent="-159959" algn="l" defTabSz="63978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79335" indent="-159959" algn="l" defTabSz="63978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99241" indent="-159959" algn="l" defTabSz="63978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19126" indent="-159959" algn="l" defTabSz="63978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39785" rtl="0" eaLnBrk="1" latinLnBrk="0" hangingPunct="1">
        <a:defRPr sz="1300" kern="1200">
          <a:solidFill>
            <a:schemeClr val="tx1"/>
          </a:solidFill>
          <a:latin typeface="+mn-lt"/>
          <a:ea typeface="+mn-ea"/>
          <a:cs typeface="+mn-cs"/>
        </a:defRPr>
      </a:lvl1pPr>
      <a:lvl2pPr marL="319882" algn="l" defTabSz="639785" rtl="0" eaLnBrk="1" latinLnBrk="0" hangingPunct="1">
        <a:defRPr sz="1300" kern="1200">
          <a:solidFill>
            <a:schemeClr val="tx1"/>
          </a:solidFill>
          <a:latin typeface="+mn-lt"/>
          <a:ea typeface="+mn-ea"/>
          <a:cs typeface="+mn-cs"/>
        </a:defRPr>
      </a:lvl2pPr>
      <a:lvl3pPr marL="639785" algn="l" defTabSz="639785" rtl="0" eaLnBrk="1" latinLnBrk="0" hangingPunct="1">
        <a:defRPr sz="1300" kern="1200">
          <a:solidFill>
            <a:schemeClr val="tx1"/>
          </a:solidFill>
          <a:latin typeface="+mn-lt"/>
          <a:ea typeface="+mn-ea"/>
          <a:cs typeface="+mn-cs"/>
        </a:defRPr>
      </a:lvl3pPr>
      <a:lvl4pPr marL="959698" algn="l" defTabSz="639785" rtl="0" eaLnBrk="1" latinLnBrk="0" hangingPunct="1">
        <a:defRPr sz="1300" kern="1200">
          <a:solidFill>
            <a:schemeClr val="tx1"/>
          </a:solidFill>
          <a:latin typeface="+mn-lt"/>
          <a:ea typeface="+mn-ea"/>
          <a:cs typeface="+mn-cs"/>
        </a:defRPr>
      </a:lvl4pPr>
      <a:lvl5pPr marL="1279581" algn="l" defTabSz="639785" rtl="0" eaLnBrk="1" latinLnBrk="0" hangingPunct="1">
        <a:defRPr sz="1300" kern="1200">
          <a:solidFill>
            <a:schemeClr val="tx1"/>
          </a:solidFill>
          <a:latin typeface="+mn-lt"/>
          <a:ea typeface="+mn-ea"/>
          <a:cs typeface="+mn-cs"/>
        </a:defRPr>
      </a:lvl5pPr>
      <a:lvl6pPr marL="1599492" algn="l" defTabSz="639785" rtl="0" eaLnBrk="1" latinLnBrk="0" hangingPunct="1">
        <a:defRPr sz="1300" kern="1200">
          <a:solidFill>
            <a:schemeClr val="tx1"/>
          </a:solidFill>
          <a:latin typeface="+mn-lt"/>
          <a:ea typeface="+mn-ea"/>
          <a:cs typeface="+mn-cs"/>
        </a:defRPr>
      </a:lvl6pPr>
      <a:lvl7pPr marL="1919380" algn="l" defTabSz="639785" rtl="0" eaLnBrk="1" latinLnBrk="0" hangingPunct="1">
        <a:defRPr sz="1300" kern="1200">
          <a:solidFill>
            <a:schemeClr val="tx1"/>
          </a:solidFill>
          <a:latin typeface="+mn-lt"/>
          <a:ea typeface="+mn-ea"/>
          <a:cs typeface="+mn-cs"/>
        </a:defRPr>
      </a:lvl7pPr>
      <a:lvl8pPr marL="2239284" algn="l" defTabSz="639785" rtl="0" eaLnBrk="1" latinLnBrk="0" hangingPunct="1">
        <a:defRPr sz="1300" kern="1200">
          <a:solidFill>
            <a:schemeClr val="tx1"/>
          </a:solidFill>
          <a:latin typeface="+mn-lt"/>
          <a:ea typeface="+mn-ea"/>
          <a:cs typeface="+mn-cs"/>
        </a:defRPr>
      </a:lvl8pPr>
      <a:lvl9pPr marL="2559187" algn="l" defTabSz="639785"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126882"/>
            <a:ext cx="9144000" cy="73111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4000" tIns="31990" rIns="64000" bIns="31990" anchor="ctr"/>
          <a:lstStyle/>
          <a:p>
            <a:pPr algn="ctr" defTabSz="910470" fontAlgn="base">
              <a:spcBef>
                <a:spcPct val="0"/>
              </a:spcBef>
              <a:spcAft>
                <a:spcPct val="0"/>
              </a:spcAft>
              <a:defRPr/>
            </a:pPr>
            <a:endParaRPr lang="en-US" sz="3000">
              <a:solidFill>
                <a:prstClr val="white"/>
              </a:solidFill>
              <a:sym typeface="GillSans" pitchFamily="-68" charset="0"/>
            </a:endParaRPr>
          </a:p>
        </p:txBody>
      </p:sp>
      <p:sp>
        <p:nvSpPr>
          <p:cNvPr id="1027" name="Title Placeholder 1"/>
          <p:cNvSpPr>
            <a:spLocks noGrp="1"/>
          </p:cNvSpPr>
          <p:nvPr>
            <p:ph type="title"/>
          </p:nvPr>
        </p:nvSpPr>
        <p:spPr bwMode="auto">
          <a:xfrm>
            <a:off x="400720" y="94878"/>
            <a:ext cx="80043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0" tIns="31990" rIns="64000" bIns="3199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647" y="1600646"/>
            <a:ext cx="8228707" cy="41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0" tIns="31990" rIns="64000" bIns="3199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79712" y="6253104"/>
            <a:ext cx="435322" cy="365001"/>
          </a:xfrm>
          <a:prstGeom prst="rect">
            <a:avLst/>
          </a:prstGeom>
        </p:spPr>
        <p:txBody>
          <a:bodyPr vert="horz" lIns="64000" tIns="31990" rIns="64000" bIns="31990" rtlCol="0" anchor="ctr"/>
          <a:lstStyle>
            <a:lvl1pPr algn="l">
              <a:defRPr sz="1000">
                <a:solidFill>
                  <a:schemeClr val="bg1"/>
                </a:solidFill>
                <a:latin typeface="Calibri" pitchFamily="34" charset="0"/>
                <a:ea typeface="ヒラギノ角ゴ ProN W3" pitchFamily="-68" charset="-128"/>
                <a:cs typeface="+mn-cs"/>
                <a:sym typeface="GillSans" pitchFamily="-68" charset="0"/>
              </a:defRPr>
            </a:lvl1pPr>
          </a:lstStyle>
          <a:p>
            <a:pPr defTabSz="910470" fontAlgn="base">
              <a:spcBef>
                <a:spcPct val="0"/>
              </a:spcBef>
              <a:spcAft>
                <a:spcPct val="0"/>
              </a:spcAft>
              <a:defRPr/>
            </a:pPr>
            <a:fld id="{142ACAA5-AC66-46B1-B5D5-0F4DDA84EE9C}" type="slidenum">
              <a:rPr lang="en-US" smtClean="0">
                <a:solidFill>
                  <a:prstClr val="white"/>
                </a:solidFill>
              </a:rPr>
              <a:pPr defTabSz="910470" fontAlgn="base">
                <a:spcBef>
                  <a:spcPct val="0"/>
                </a:spcBef>
                <a:spcAft>
                  <a:spcPct val="0"/>
                </a:spcAft>
                <a:defRPr/>
              </a:pPr>
              <a:t>‹#›</a:t>
            </a:fld>
            <a:endParaRPr lang="en-US" dirty="0">
              <a:solidFill>
                <a:prstClr val="white"/>
              </a:solidFill>
            </a:endParaRPr>
          </a:p>
        </p:txBody>
      </p:sp>
      <p:pic>
        <p:nvPicPr>
          <p:cNvPr id="1030" name="Picture 2"/>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3001" r="81409" b="12439"/>
          <a:stretch>
            <a:fillRect/>
          </a:stretch>
        </p:blipFill>
        <p:spPr bwMode="auto">
          <a:xfrm>
            <a:off x="6797726" y="6025397"/>
            <a:ext cx="1078260"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t="90181"/>
          <a:stretch>
            <a:fillRect/>
          </a:stretch>
        </p:blipFill>
        <p:spPr bwMode="auto">
          <a:xfrm>
            <a:off x="0" y="6748702"/>
            <a:ext cx="9144000" cy="10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78651" r="5167" b="12439"/>
          <a:stretch>
            <a:fillRect/>
          </a:stretch>
        </p:blipFill>
        <p:spPr bwMode="auto">
          <a:xfrm>
            <a:off x="7772267" y="6065490"/>
            <a:ext cx="1040309" cy="68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p:cNvPicPr>
            <a:picLocks noChangeAspect="1"/>
          </p:cNvPicPr>
          <p:nvPr/>
        </p:nvPicPr>
        <p:blipFill>
          <a:blip r:embed="rId4" cstate="print">
            <a:clrChange>
              <a:clrFrom>
                <a:srgbClr val="2B3083"/>
              </a:clrFrom>
              <a:clrTo>
                <a:srgbClr val="2B3083">
                  <a:alpha val="0"/>
                </a:srgbClr>
              </a:clrTo>
            </a:clrChange>
            <a:extLst>
              <a:ext uri="{28A0092B-C50C-407E-A947-70E740481C1C}">
                <a14:useLocalDpi xmlns:a14="http://schemas.microsoft.com/office/drawing/2010/main" val="0"/>
              </a:ext>
            </a:extLst>
          </a:blip>
          <a:srcRect/>
          <a:stretch>
            <a:fillRect/>
          </a:stretch>
        </p:blipFill>
        <p:spPr bwMode="auto">
          <a:xfrm>
            <a:off x="8061277" y="71528"/>
            <a:ext cx="1002357"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Lst>
  <p:timing>
    <p:tnLst>
      <p:par>
        <p:cTn xmlns:p14="http://schemas.microsoft.com/office/powerpoint/2010/main" id="1" dur="indefinite" restart="never" nodeType="tmRoot"/>
      </p:par>
    </p:tnLst>
  </p:timing>
  <p:hf hdr="0" ftr="0" dt="0"/>
  <p:txStyles>
    <p:titleStyle>
      <a:lvl1pPr algn="just" rtl="0" eaLnBrk="0" fontAlgn="base" hangingPunct="0">
        <a:lnSpc>
          <a:spcPts val="2461"/>
        </a:lnSpc>
        <a:spcBef>
          <a:spcPct val="0"/>
        </a:spcBef>
        <a:spcAft>
          <a:spcPct val="0"/>
        </a:spcAft>
        <a:defRPr sz="2500" b="1" kern="1200">
          <a:solidFill>
            <a:schemeClr val="tx1"/>
          </a:solidFill>
          <a:latin typeface="+mj-lt"/>
          <a:ea typeface="+mj-ea"/>
          <a:cs typeface="+mj-cs"/>
        </a:defRPr>
      </a:lvl1pPr>
      <a:lvl2pPr algn="just" rtl="0" eaLnBrk="0" fontAlgn="base" hangingPunct="0">
        <a:lnSpc>
          <a:spcPts val="2461"/>
        </a:lnSpc>
        <a:spcBef>
          <a:spcPct val="0"/>
        </a:spcBef>
        <a:spcAft>
          <a:spcPct val="0"/>
        </a:spcAft>
        <a:defRPr sz="2500" b="1">
          <a:solidFill>
            <a:schemeClr val="tx1"/>
          </a:solidFill>
          <a:latin typeface="Calibri" pitchFamily="34" charset="0"/>
        </a:defRPr>
      </a:lvl2pPr>
      <a:lvl3pPr algn="just" rtl="0" eaLnBrk="0" fontAlgn="base" hangingPunct="0">
        <a:lnSpc>
          <a:spcPts val="2461"/>
        </a:lnSpc>
        <a:spcBef>
          <a:spcPct val="0"/>
        </a:spcBef>
        <a:spcAft>
          <a:spcPct val="0"/>
        </a:spcAft>
        <a:defRPr sz="2500" b="1">
          <a:solidFill>
            <a:schemeClr val="tx1"/>
          </a:solidFill>
          <a:latin typeface="Calibri" pitchFamily="34" charset="0"/>
        </a:defRPr>
      </a:lvl3pPr>
      <a:lvl4pPr algn="just" rtl="0" eaLnBrk="0" fontAlgn="base" hangingPunct="0">
        <a:lnSpc>
          <a:spcPts val="2461"/>
        </a:lnSpc>
        <a:spcBef>
          <a:spcPct val="0"/>
        </a:spcBef>
        <a:spcAft>
          <a:spcPct val="0"/>
        </a:spcAft>
        <a:defRPr sz="2500" b="1">
          <a:solidFill>
            <a:schemeClr val="tx1"/>
          </a:solidFill>
          <a:latin typeface="Calibri" pitchFamily="34" charset="0"/>
        </a:defRPr>
      </a:lvl4pPr>
      <a:lvl5pPr algn="just" rtl="0" eaLnBrk="0" fontAlgn="base" hangingPunct="0">
        <a:lnSpc>
          <a:spcPts val="2461"/>
        </a:lnSpc>
        <a:spcBef>
          <a:spcPct val="0"/>
        </a:spcBef>
        <a:spcAft>
          <a:spcPct val="0"/>
        </a:spcAft>
        <a:defRPr sz="2500" b="1">
          <a:solidFill>
            <a:schemeClr val="tx1"/>
          </a:solidFill>
          <a:latin typeface="Calibri" pitchFamily="34" charset="0"/>
        </a:defRPr>
      </a:lvl5pPr>
      <a:lvl6pPr marL="319965" algn="ctr" rtl="0" fontAlgn="base">
        <a:spcBef>
          <a:spcPct val="0"/>
        </a:spcBef>
        <a:spcAft>
          <a:spcPct val="0"/>
        </a:spcAft>
        <a:defRPr sz="3100">
          <a:solidFill>
            <a:schemeClr val="tx1"/>
          </a:solidFill>
          <a:latin typeface="Calibri" pitchFamily="34" charset="0"/>
        </a:defRPr>
      </a:lvl6pPr>
      <a:lvl7pPr marL="639949" algn="ctr" rtl="0" fontAlgn="base">
        <a:spcBef>
          <a:spcPct val="0"/>
        </a:spcBef>
        <a:spcAft>
          <a:spcPct val="0"/>
        </a:spcAft>
        <a:defRPr sz="3100">
          <a:solidFill>
            <a:schemeClr val="tx1"/>
          </a:solidFill>
          <a:latin typeface="Calibri" pitchFamily="34" charset="0"/>
        </a:defRPr>
      </a:lvl7pPr>
      <a:lvl8pPr marL="959943" algn="ctr" rtl="0" fontAlgn="base">
        <a:spcBef>
          <a:spcPct val="0"/>
        </a:spcBef>
        <a:spcAft>
          <a:spcPct val="0"/>
        </a:spcAft>
        <a:defRPr sz="3100">
          <a:solidFill>
            <a:schemeClr val="tx1"/>
          </a:solidFill>
          <a:latin typeface="Calibri" pitchFamily="34" charset="0"/>
        </a:defRPr>
      </a:lvl8pPr>
      <a:lvl9pPr marL="1279909" algn="ctr" rtl="0" fontAlgn="base">
        <a:spcBef>
          <a:spcPct val="0"/>
        </a:spcBef>
        <a:spcAft>
          <a:spcPct val="0"/>
        </a:spcAft>
        <a:defRPr sz="3100">
          <a:solidFill>
            <a:schemeClr val="tx1"/>
          </a:solidFill>
          <a:latin typeface="Calibri" pitchFamily="34" charset="0"/>
        </a:defRPr>
      </a:lvl9pPr>
    </p:titleStyle>
    <p:bodyStyle>
      <a:lvl1pPr marL="240002" indent="-240002"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1pPr>
      <a:lvl2pPr marL="520002" indent="-19999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799953" indent="-160000" algn="l"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3pPr>
      <a:lvl4pPr marL="1119947" indent="-160000"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1439902" indent="-160000"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1759915" indent="-160000" algn="l" defTabSz="63994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79868" indent="-160000" algn="l" defTabSz="63994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99856" indent="-160000" algn="l" defTabSz="63994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19822" indent="-160000" algn="l" defTabSz="63994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39949" rtl="0" eaLnBrk="1" latinLnBrk="0" hangingPunct="1">
        <a:defRPr sz="1300" kern="1200">
          <a:solidFill>
            <a:schemeClr val="tx1"/>
          </a:solidFill>
          <a:latin typeface="+mn-lt"/>
          <a:ea typeface="+mn-ea"/>
          <a:cs typeface="+mn-cs"/>
        </a:defRPr>
      </a:lvl1pPr>
      <a:lvl2pPr marL="319965" algn="l" defTabSz="639949" rtl="0" eaLnBrk="1" latinLnBrk="0" hangingPunct="1">
        <a:defRPr sz="1300" kern="1200">
          <a:solidFill>
            <a:schemeClr val="tx1"/>
          </a:solidFill>
          <a:latin typeface="+mn-lt"/>
          <a:ea typeface="+mn-ea"/>
          <a:cs typeface="+mn-cs"/>
        </a:defRPr>
      </a:lvl2pPr>
      <a:lvl3pPr marL="639949" algn="l" defTabSz="639949" rtl="0" eaLnBrk="1" latinLnBrk="0" hangingPunct="1">
        <a:defRPr sz="1300" kern="1200">
          <a:solidFill>
            <a:schemeClr val="tx1"/>
          </a:solidFill>
          <a:latin typeface="+mn-lt"/>
          <a:ea typeface="+mn-ea"/>
          <a:cs typeface="+mn-cs"/>
        </a:defRPr>
      </a:lvl3pPr>
      <a:lvl4pPr marL="959943" algn="l" defTabSz="639949" rtl="0" eaLnBrk="1" latinLnBrk="0" hangingPunct="1">
        <a:defRPr sz="1300" kern="1200">
          <a:solidFill>
            <a:schemeClr val="tx1"/>
          </a:solidFill>
          <a:latin typeface="+mn-lt"/>
          <a:ea typeface="+mn-ea"/>
          <a:cs typeface="+mn-cs"/>
        </a:defRPr>
      </a:lvl4pPr>
      <a:lvl5pPr marL="1279909" algn="l" defTabSz="639949" rtl="0" eaLnBrk="1" latinLnBrk="0" hangingPunct="1">
        <a:defRPr sz="1300" kern="1200">
          <a:solidFill>
            <a:schemeClr val="tx1"/>
          </a:solidFill>
          <a:latin typeface="+mn-lt"/>
          <a:ea typeface="+mn-ea"/>
          <a:cs typeface="+mn-cs"/>
        </a:defRPr>
      </a:lvl5pPr>
      <a:lvl6pPr marL="1599902" algn="l" defTabSz="639949" rtl="0" eaLnBrk="1" latinLnBrk="0" hangingPunct="1">
        <a:defRPr sz="1300" kern="1200">
          <a:solidFill>
            <a:schemeClr val="tx1"/>
          </a:solidFill>
          <a:latin typeface="+mn-lt"/>
          <a:ea typeface="+mn-ea"/>
          <a:cs typeface="+mn-cs"/>
        </a:defRPr>
      </a:lvl6pPr>
      <a:lvl7pPr marL="1919871" algn="l" defTabSz="639949" rtl="0" eaLnBrk="1" latinLnBrk="0" hangingPunct="1">
        <a:defRPr sz="1300" kern="1200">
          <a:solidFill>
            <a:schemeClr val="tx1"/>
          </a:solidFill>
          <a:latin typeface="+mn-lt"/>
          <a:ea typeface="+mn-ea"/>
          <a:cs typeface="+mn-cs"/>
        </a:defRPr>
      </a:lvl7pPr>
      <a:lvl8pPr marL="2239855" algn="l" defTabSz="639949" rtl="0" eaLnBrk="1" latinLnBrk="0" hangingPunct="1">
        <a:defRPr sz="1300" kern="1200">
          <a:solidFill>
            <a:schemeClr val="tx1"/>
          </a:solidFill>
          <a:latin typeface="+mn-lt"/>
          <a:ea typeface="+mn-ea"/>
          <a:cs typeface="+mn-cs"/>
        </a:defRPr>
      </a:lvl8pPr>
      <a:lvl9pPr marL="2559842" algn="l" defTabSz="639949"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126882"/>
            <a:ext cx="9144000" cy="73111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4020" tIns="32000" rIns="64020" bIns="32000" anchor="ctr"/>
          <a:lstStyle/>
          <a:p>
            <a:pPr algn="ctr" defTabSz="910797" fontAlgn="base">
              <a:spcBef>
                <a:spcPct val="0"/>
              </a:spcBef>
              <a:spcAft>
                <a:spcPct val="0"/>
              </a:spcAft>
              <a:defRPr/>
            </a:pPr>
            <a:endParaRPr lang="en-US" sz="3000">
              <a:solidFill>
                <a:prstClr val="white"/>
              </a:solidFill>
              <a:sym typeface="GillSans" pitchFamily="-68" charset="0"/>
            </a:endParaRPr>
          </a:p>
        </p:txBody>
      </p:sp>
      <p:sp>
        <p:nvSpPr>
          <p:cNvPr id="1027" name="Title Placeholder 1"/>
          <p:cNvSpPr>
            <a:spLocks noGrp="1"/>
          </p:cNvSpPr>
          <p:nvPr>
            <p:ph type="title"/>
          </p:nvPr>
        </p:nvSpPr>
        <p:spPr bwMode="auto">
          <a:xfrm>
            <a:off x="400720" y="94878"/>
            <a:ext cx="80043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20" tIns="32000" rIns="64020" bIns="3200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647" y="1600646"/>
            <a:ext cx="8228707" cy="41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20" tIns="32000" rIns="64020" bIns="3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79712" y="6253098"/>
            <a:ext cx="435322" cy="365001"/>
          </a:xfrm>
          <a:prstGeom prst="rect">
            <a:avLst/>
          </a:prstGeom>
        </p:spPr>
        <p:txBody>
          <a:bodyPr vert="horz" lIns="64020" tIns="32000" rIns="64020" bIns="32000" rtlCol="0" anchor="ctr"/>
          <a:lstStyle>
            <a:lvl1pPr algn="l">
              <a:defRPr sz="1000">
                <a:solidFill>
                  <a:schemeClr val="bg1"/>
                </a:solidFill>
                <a:latin typeface="Calibri" pitchFamily="34" charset="0"/>
                <a:ea typeface="ヒラギノ角ゴ ProN W3" pitchFamily="-68" charset="-128"/>
                <a:cs typeface="+mn-cs"/>
                <a:sym typeface="GillSans" pitchFamily="-68" charset="0"/>
              </a:defRPr>
            </a:lvl1pPr>
          </a:lstStyle>
          <a:p>
            <a:pPr defTabSz="910797" fontAlgn="base">
              <a:spcBef>
                <a:spcPct val="0"/>
              </a:spcBef>
              <a:spcAft>
                <a:spcPct val="0"/>
              </a:spcAft>
              <a:defRPr/>
            </a:pPr>
            <a:fld id="{142ACAA5-AC66-46B1-B5D5-0F4DDA84EE9C}" type="slidenum">
              <a:rPr lang="en-US" smtClean="0">
                <a:solidFill>
                  <a:prstClr val="white"/>
                </a:solidFill>
              </a:rPr>
              <a:pPr defTabSz="910797" fontAlgn="base">
                <a:spcBef>
                  <a:spcPct val="0"/>
                </a:spcBef>
                <a:spcAft>
                  <a:spcPct val="0"/>
                </a:spcAft>
                <a:defRPr/>
              </a:pPr>
              <a:t>‹#›</a:t>
            </a:fld>
            <a:endParaRPr lang="en-US" dirty="0">
              <a:solidFill>
                <a:prstClr val="white"/>
              </a:solidFill>
            </a:endParaRPr>
          </a:p>
        </p:txBody>
      </p:sp>
      <p:pic>
        <p:nvPicPr>
          <p:cNvPr id="1030" name="Picture 2"/>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3001" r="81409" b="12439"/>
          <a:stretch>
            <a:fillRect/>
          </a:stretch>
        </p:blipFill>
        <p:spPr bwMode="auto">
          <a:xfrm>
            <a:off x="6797726" y="6025391"/>
            <a:ext cx="1078260"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t="90181"/>
          <a:stretch>
            <a:fillRect/>
          </a:stretch>
        </p:blipFill>
        <p:spPr bwMode="auto">
          <a:xfrm>
            <a:off x="0" y="6748696"/>
            <a:ext cx="9144000" cy="10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78651" r="5167" b="12439"/>
          <a:stretch>
            <a:fillRect/>
          </a:stretch>
        </p:blipFill>
        <p:spPr bwMode="auto">
          <a:xfrm>
            <a:off x="7772261" y="6065490"/>
            <a:ext cx="1040309" cy="68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p:cNvPicPr>
            <a:picLocks noChangeAspect="1"/>
          </p:cNvPicPr>
          <p:nvPr/>
        </p:nvPicPr>
        <p:blipFill>
          <a:blip r:embed="rId4" cstate="print">
            <a:clrChange>
              <a:clrFrom>
                <a:srgbClr val="2B3083"/>
              </a:clrFrom>
              <a:clrTo>
                <a:srgbClr val="2B3083">
                  <a:alpha val="0"/>
                </a:srgbClr>
              </a:clrTo>
            </a:clrChange>
            <a:extLst>
              <a:ext uri="{28A0092B-C50C-407E-A947-70E740481C1C}">
                <a14:useLocalDpi xmlns:a14="http://schemas.microsoft.com/office/drawing/2010/main" val="0"/>
              </a:ext>
            </a:extLst>
          </a:blip>
          <a:srcRect/>
          <a:stretch>
            <a:fillRect/>
          </a:stretch>
        </p:blipFill>
        <p:spPr bwMode="auto">
          <a:xfrm>
            <a:off x="8061277" y="71522"/>
            <a:ext cx="1002357"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3" r:id="rId1"/>
  </p:sldLayoutIdLst>
  <p:timing>
    <p:tnLst>
      <p:par>
        <p:cTn xmlns:p14="http://schemas.microsoft.com/office/powerpoint/2010/main" id="1" dur="indefinite" restart="never" nodeType="tmRoot"/>
      </p:par>
    </p:tnLst>
  </p:timing>
  <p:hf hdr="0" ftr="0" dt="0"/>
  <p:txStyles>
    <p:titleStyle>
      <a:lvl1pPr algn="just" rtl="0" eaLnBrk="0" fontAlgn="base" hangingPunct="0">
        <a:lnSpc>
          <a:spcPts val="2461"/>
        </a:lnSpc>
        <a:spcBef>
          <a:spcPct val="0"/>
        </a:spcBef>
        <a:spcAft>
          <a:spcPct val="0"/>
        </a:spcAft>
        <a:defRPr sz="2500" b="1" kern="1200">
          <a:solidFill>
            <a:schemeClr val="tx1"/>
          </a:solidFill>
          <a:latin typeface="+mj-lt"/>
          <a:ea typeface="+mj-ea"/>
          <a:cs typeface="+mj-cs"/>
        </a:defRPr>
      </a:lvl1pPr>
      <a:lvl2pPr algn="just" rtl="0" eaLnBrk="0" fontAlgn="base" hangingPunct="0">
        <a:lnSpc>
          <a:spcPts val="2461"/>
        </a:lnSpc>
        <a:spcBef>
          <a:spcPct val="0"/>
        </a:spcBef>
        <a:spcAft>
          <a:spcPct val="0"/>
        </a:spcAft>
        <a:defRPr sz="2500" b="1">
          <a:solidFill>
            <a:schemeClr val="tx1"/>
          </a:solidFill>
          <a:latin typeface="Calibri" pitchFamily="34" charset="0"/>
        </a:defRPr>
      </a:lvl2pPr>
      <a:lvl3pPr algn="just" rtl="0" eaLnBrk="0" fontAlgn="base" hangingPunct="0">
        <a:lnSpc>
          <a:spcPts val="2461"/>
        </a:lnSpc>
        <a:spcBef>
          <a:spcPct val="0"/>
        </a:spcBef>
        <a:spcAft>
          <a:spcPct val="0"/>
        </a:spcAft>
        <a:defRPr sz="2500" b="1">
          <a:solidFill>
            <a:schemeClr val="tx1"/>
          </a:solidFill>
          <a:latin typeface="Calibri" pitchFamily="34" charset="0"/>
        </a:defRPr>
      </a:lvl3pPr>
      <a:lvl4pPr algn="just" rtl="0" eaLnBrk="0" fontAlgn="base" hangingPunct="0">
        <a:lnSpc>
          <a:spcPts val="2461"/>
        </a:lnSpc>
        <a:spcBef>
          <a:spcPct val="0"/>
        </a:spcBef>
        <a:spcAft>
          <a:spcPct val="0"/>
        </a:spcAft>
        <a:defRPr sz="2500" b="1">
          <a:solidFill>
            <a:schemeClr val="tx1"/>
          </a:solidFill>
          <a:latin typeface="Calibri" pitchFamily="34" charset="0"/>
        </a:defRPr>
      </a:lvl4pPr>
      <a:lvl5pPr algn="just" rtl="0" eaLnBrk="0" fontAlgn="base" hangingPunct="0">
        <a:lnSpc>
          <a:spcPts val="2461"/>
        </a:lnSpc>
        <a:spcBef>
          <a:spcPct val="0"/>
        </a:spcBef>
        <a:spcAft>
          <a:spcPct val="0"/>
        </a:spcAft>
        <a:defRPr sz="2500" b="1">
          <a:solidFill>
            <a:schemeClr val="tx1"/>
          </a:solidFill>
          <a:latin typeface="Calibri" pitchFamily="34" charset="0"/>
        </a:defRPr>
      </a:lvl5pPr>
      <a:lvl6pPr marL="320064" algn="ctr" rtl="0" fontAlgn="base">
        <a:spcBef>
          <a:spcPct val="0"/>
        </a:spcBef>
        <a:spcAft>
          <a:spcPct val="0"/>
        </a:spcAft>
        <a:defRPr sz="3100">
          <a:solidFill>
            <a:schemeClr val="tx1"/>
          </a:solidFill>
          <a:latin typeface="Calibri" pitchFamily="34" charset="0"/>
        </a:defRPr>
      </a:lvl6pPr>
      <a:lvl7pPr marL="640147" algn="ctr" rtl="0" fontAlgn="base">
        <a:spcBef>
          <a:spcPct val="0"/>
        </a:spcBef>
        <a:spcAft>
          <a:spcPct val="0"/>
        </a:spcAft>
        <a:defRPr sz="3100">
          <a:solidFill>
            <a:schemeClr val="tx1"/>
          </a:solidFill>
          <a:latin typeface="Calibri" pitchFamily="34" charset="0"/>
        </a:defRPr>
      </a:lvl7pPr>
      <a:lvl8pPr marL="960237" algn="ctr" rtl="0" fontAlgn="base">
        <a:spcBef>
          <a:spcPct val="0"/>
        </a:spcBef>
        <a:spcAft>
          <a:spcPct val="0"/>
        </a:spcAft>
        <a:defRPr sz="3100">
          <a:solidFill>
            <a:schemeClr val="tx1"/>
          </a:solidFill>
          <a:latin typeface="Calibri" pitchFamily="34" charset="0"/>
        </a:defRPr>
      </a:lvl8pPr>
      <a:lvl9pPr marL="1280304" algn="ctr" rtl="0" fontAlgn="base">
        <a:spcBef>
          <a:spcPct val="0"/>
        </a:spcBef>
        <a:spcAft>
          <a:spcPct val="0"/>
        </a:spcAft>
        <a:defRPr sz="3100">
          <a:solidFill>
            <a:schemeClr val="tx1"/>
          </a:solidFill>
          <a:latin typeface="Calibri" pitchFamily="34" charset="0"/>
        </a:defRPr>
      </a:lvl9pPr>
    </p:titleStyle>
    <p:bodyStyle>
      <a:lvl1pPr marL="240075" indent="-240075"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1pPr>
      <a:lvl2pPr marL="520158" indent="-20005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800199" indent="-160048" algn="l"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3pPr>
      <a:lvl4pPr marL="1120290" indent="-160048"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1440344" indent="-160048"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1760455" indent="-160048" algn="l" defTabSz="64014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80507" indent="-160048" algn="l" defTabSz="64014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400594" indent="-160048" algn="l" defTabSz="64014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20656" indent="-160048" algn="l" defTabSz="64014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40147" rtl="0" eaLnBrk="1" latinLnBrk="0" hangingPunct="1">
        <a:defRPr sz="1300" kern="1200">
          <a:solidFill>
            <a:schemeClr val="tx1"/>
          </a:solidFill>
          <a:latin typeface="+mn-lt"/>
          <a:ea typeface="+mn-ea"/>
          <a:cs typeface="+mn-cs"/>
        </a:defRPr>
      </a:lvl1pPr>
      <a:lvl2pPr marL="320064" algn="l" defTabSz="640147" rtl="0" eaLnBrk="1" latinLnBrk="0" hangingPunct="1">
        <a:defRPr sz="1300" kern="1200">
          <a:solidFill>
            <a:schemeClr val="tx1"/>
          </a:solidFill>
          <a:latin typeface="+mn-lt"/>
          <a:ea typeface="+mn-ea"/>
          <a:cs typeface="+mn-cs"/>
        </a:defRPr>
      </a:lvl2pPr>
      <a:lvl3pPr marL="640147" algn="l" defTabSz="640147" rtl="0" eaLnBrk="1" latinLnBrk="0" hangingPunct="1">
        <a:defRPr sz="1300" kern="1200">
          <a:solidFill>
            <a:schemeClr val="tx1"/>
          </a:solidFill>
          <a:latin typeface="+mn-lt"/>
          <a:ea typeface="+mn-ea"/>
          <a:cs typeface="+mn-cs"/>
        </a:defRPr>
      </a:lvl3pPr>
      <a:lvl4pPr marL="960237" algn="l" defTabSz="640147" rtl="0" eaLnBrk="1" latinLnBrk="0" hangingPunct="1">
        <a:defRPr sz="1300" kern="1200">
          <a:solidFill>
            <a:schemeClr val="tx1"/>
          </a:solidFill>
          <a:latin typeface="+mn-lt"/>
          <a:ea typeface="+mn-ea"/>
          <a:cs typeface="+mn-cs"/>
        </a:defRPr>
      </a:lvl4pPr>
      <a:lvl5pPr marL="1280304" algn="l" defTabSz="640147" rtl="0" eaLnBrk="1" latinLnBrk="0" hangingPunct="1">
        <a:defRPr sz="1300" kern="1200">
          <a:solidFill>
            <a:schemeClr val="tx1"/>
          </a:solidFill>
          <a:latin typeface="+mn-lt"/>
          <a:ea typeface="+mn-ea"/>
          <a:cs typeface="+mn-cs"/>
        </a:defRPr>
      </a:lvl5pPr>
      <a:lvl6pPr marL="1600394" algn="l" defTabSz="640147" rtl="0" eaLnBrk="1" latinLnBrk="0" hangingPunct="1">
        <a:defRPr sz="1300" kern="1200">
          <a:solidFill>
            <a:schemeClr val="tx1"/>
          </a:solidFill>
          <a:latin typeface="+mn-lt"/>
          <a:ea typeface="+mn-ea"/>
          <a:cs typeface="+mn-cs"/>
        </a:defRPr>
      </a:lvl6pPr>
      <a:lvl7pPr marL="1920460" algn="l" defTabSz="640147" rtl="0" eaLnBrk="1" latinLnBrk="0" hangingPunct="1">
        <a:defRPr sz="1300" kern="1200">
          <a:solidFill>
            <a:schemeClr val="tx1"/>
          </a:solidFill>
          <a:latin typeface="+mn-lt"/>
          <a:ea typeface="+mn-ea"/>
          <a:cs typeface="+mn-cs"/>
        </a:defRPr>
      </a:lvl7pPr>
      <a:lvl8pPr marL="2240543" algn="l" defTabSz="640147" rtl="0" eaLnBrk="1" latinLnBrk="0" hangingPunct="1">
        <a:defRPr sz="1300" kern="1200">
          <a:solidFill>
            <a:schemeClr val="tx1"/>
          </a:solidFill>
          <a:latin typeface="+mn-lt"/>
          <a:ea typeface="+mn-ea"/>
          <a:cs typeface="+mn-cs"/>
        </a:defRPr>
      </a:lvl8pPr>
      <a:lvl9pPr marL="2560628" algn="l" defTabSz="640147" rtl="0" eaLnBrk="1" latinLnBrk="0" hangingPunct="1">
        <a:defRPr sz="1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126882"/>
            <a:ext cx="9144000" cy="73111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4042" tIns="32012" rIns="64042" bIns="32012" anchor="ctr"/>
          <a:lstStyle/>
          <a:p>
            <a:pPr algn="ctr" defTabSz="911171" fontAlgn="base">
              <a:spcBef>
                <a:spcPct val="0"/>
              </a:spcBef>
              <a:spcAft>
                <a:spcPct val="0"/>
              </a:spcAft>
              <a:defRPr/>
            </a:pPr>
            <a:endParaRPr lang="en-US" sz="3000">
              <a:solidFill>
                <a:prstClr val="white"/>
              </a:solidFill>
              <a:sym typeface="GillSans" pitchFamily="-68" charset="0"/>
            </a:endParaRPr>
          </a:p>
        </p:txBody>
      </p:sp>
      <p:sp>
        <p:nvSpPr>
          <p:cNvPr id="1027" name="Title Placeholder 1"/>
          <p:cNvSpPr>
            <a:spLocks noGrp="1"/>
          </p:cNvSpPr>
          <p:nvPr>
            <p:ph type="title"/>
          </p:nvPr>
        </p:nvSpPr>
        <p:spPr bwMode="auto">
          <a:xfrm>
            <a:off x="400720" y="94878"/>
            <a:ext cx="80043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42" tIns="32012" rIns="64042" bIns="32012"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647" y="1600646"/>
            <a:ext cx="8228707" cy="41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42" tIns="32012" rIns="64042" bIns="3201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79712" y="6253091"/>
            <a:ext cx="435322" cy="365001"/>
          </a:xfrm>
          <a:prstGeom prst="rect">
            <a:avLst/>
          </a:prstGeom>
        </p:spPr>
        <p:txBody>
          <a:bodyPr vert="horz" lIns="64042" tIns="32012" rIns="64042" bIns="32012" rtlCol="0" anchor="ctr"/>
          <a:lstStyle>
            <a:lvl1pPr algn="l">
              <a:defRPr sz="1000">
                <a:solidFill>
                  <a:schemeClr val="bg1"/>
                </a:solidFill>
                <a:latin typeface="Calibri" pitchFamily="34" charset="0"/>
                <a:ea typeface="ヒラギノ角ゴ ProN W3" pitchFamily="-68" charset="-128"/>
                <a:cs typeface="+mn-cs"/>
                <a:sym typeface="GillSans" pitchFamily="-68" charset="0"/>
              </a:defRPr>
            </a:lvl1pPr>
          </a:lstStyle>
          <a:p>
            <a:pPr defTabSz="911171" fontAlgn="base">
              <a:spcBef>
                <a:spcPct val="0"/>
              </a:spcBef>
              <a:spcAft>
                <a:spcPct val="0"/>
              </a:spcAft>
              <a:defRPr/>
            </a:pPr>
            <a:fld id="{142ACAA5-AC66-46B1-B5D5-0F4DDA84EE9C}" type="slidenum">
              <a:rPr lang="en-US" smtClean="0">
                <a:solidFill>
                  <a:prstClr val="white"/>
                </a:solidFill>
              </a:rPr>
              <a:pPr defTabSz="911171" fontAlgn="base">
                <a:spcBef>
                  <a:spcPct val="0"/>
                </a:spcBef>
                <a:spcAft>
                  <a:spcPct val="0"/>
                </a:spcAft>
                <a:defRPr/>
              </a:pPr>
              <a:t>‹#›</a:t>
            </a:fld>
            <a:endParaRPr lang="en-US" dirty="0">
              <a:solidFill>
                <a:prstClr val="white"/>
              </a:solidFill>
            </a:endParaRPr>
          </a:p>
        </p:txBody>
      </p:sp>
      <p:pic>
        <p:nvPicPr>
          <p:cNvPr id="1030" name="Picture 2"/>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3001" r="81409" b="12439"/>
          <a:stretch>
            <a:fillRect/>
          </a:stretch>
        </p:blipFill>
        <p:spPr bwMode="auto">
          <a:xfrm>
            <a:off x="6797726" y="6025384"/>
            <a:ext cx="1078260"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t="90181"/>
          <a:stretch>
            <a:fillRect/>
          </a:stretch>
        </p:blipFill>
        <p:spPr bwMode="auto">
          <a:xfrm>
            <a:off x="0" y="6748689"/>
            <a:ext cx="9144000" cy="10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78651" r="5167" b="12439"/>
          <a:stretch>
            <a:fillRect/>
          </a:stretch>
        </p:blipFill>
        <p:spPr bwMode="auto">
          <a:xfrm>
            <a:off x="7772254" y="6065490"/>
            <a:ext cx="1040309" cy="68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p:cNvPicPr>
            <a:picLocks noChangeAspect="1"/>
          </p:cNvPicPr>
          <p:nvPr/>
        </p:nvPicPr>
        <p:blipFill>
          <a:blip r:embed="rId4" cstate="print">
            <a:clrChange>
              <a:clrFrom>
                <a:srgbClr val="2B3083"/>
              </a:clrFrom>
              <a:clrTo>
                <a:srgbClr val="2B3083">
                  <a:alpha val="0"/>
                </a:srgbClr>
              </a:clrTo>
            </a:clrChange>
            <a:extLst>
              <a:ext uri="{28A0092B-C50C-407E-A947-70E740481C1C}">
                <a14:useLocalDpi xmlns:a14="http://schemas.microsoft.com/office/drawing/2010/main" val="0"/>
              </a:ext>
            </a:extLst>
          </a:blip>
          <a:srcRect/>
          <a:stretch>
            <a:fillRect/>
          </a:stretch>
        </p:blipFill>
        <p:spPr bwMode="auto">
          <a:xfrm>
            <a:off x="8061277" y="71515"/>
            <a:ext cx="1002357"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5" r:id="rId1"/>
  </p:sldLayoutIdLst>
  <p:timing>
    <p:tnLst>
      <p:par>
        <p:cTn xmlns:p14="http://schemas.microsoft.com/office/powerpoint/2010/main" id="1" dur="indefinite" restart="never" nodeType="tmRoot"/>
      </p:par>
    </p:tnLst>
  </p:timing>
  <p:hf hdr="0" ftr="0" dt="0"/>
  <p:txStyles>
    <p:titleStyle>
      <a:lvl1pPr algn="just" rtl="0" eaLnBrk="0" fontAlgn="base" hangingPunct="0">
        <a:lnSpc>
          <a:spcPts val="2461"/>
        </a:lnSpc>
        <a:spcBef>
          <a:spcPct val="0"/>
        </a:spcBef>
        <a:spcAft>
          <a:spcPct val="0"/>
        </a:spcAft>
        <a:defRPr sz="2500" b="1" kern="1200">
          <a:solidFill>
            <a:schemeClr val="tx1"/>
          </a:solidFill>
          <a:latin typeface="+mj-lt"/>
          <a:ea typeface="+mj-ea"/>
          <a:cs typeface="+mj-cs"/>
        </a:defRPr>
      </a:lvl1pPr>
      <a:lvl2pPr algn="just" rtl="0" eaLnBrk="0" fontAlgn="base" hangingPunct="0">
        <a:lnSpc>
          <a:spcPts val="2461"/>
        </a:lnSpc>
        <a:spcBef>
          <a:spcPct val="0"/>
        </a:spcBef>
        <a:spcAft>
          <a:spcPct val="0"/>
        </a:spcAft>
        <a:defRPr sz="2500" b="1">
          <a:solidFill>
            <a:schemeClr val="tx1"/>
          </a:solidFill>
          <a:latin typeface="Calibri" pitchFamily="34" charset="0"/>
        </a:defRPr>
      </a:lvl2pPr>
      <a:lvl3pPr algn="just" rtl="0" eaLnBrk="0" fontAlgn="base" hangingPunct="0">
        <a:lnSpc>
          <a:spcPts val="2461"/>
        </a:lnSpc>
        <a:spcBef>
          <a:spcPct val="0"/>
        </a:spcBef>
        <a:spcAft>
          <a:spcPct val="0"/>
        </a:spcAft>
        <a:defRPr sz="2500" b="1">
          <a:solidFill>
            <a:schemeClr val="tx1"/>
          </a:solidFill>
          <a:latin typeface="Calibri" pitchFamily="34" charset="0"/>
        </a:defRPr>
      </a:lvl3pPr>
      <a:lvl4pPr algn="just" rtl="0" eaLnBrk="0" fontAlgn="base" hangingPunct="0">
        <a:lnSpc>
          <a:spcPts val="2461"/>
        </a:lnSpc>
        <a:spcBef>
          <a:spcPct val="0"/>
        </a:spcBef>
        <a:spcAft>
          <a:spcPct val="0"/>
        </a:spcAft>
        <a:defRPr sz="2500" b="1">
          <a:solidFill>
            <a:schemeClr val="tx1"/>
          </a:solidFill>
          <a:latin typeface="Calibri" pitchFamily="34" charset="0"/>
        </a:defRPr>
      </a:lvl4pPr>
      <a:lvl5pPr algn="just" rtl="0" eaLnBrk="0" fontAlgn="base" hangingPunct="0">
        <a:lnSpc>
          <a:spcPts val="2461"/>
        </a:lnSpc>
        <a:spcBef>
          <a:spcPct val="0"/>
        </a:spcBef>
        <a:spcAft>
          <a:spcPct val="0"/>
        </a:spcAft>
        <a:defRPr sz="2500" b="1">
          <a:solidFill>
            <a:schemeClr val="tx1"/>
          </a:solidFill>
          <a:latin typeface="Calibri" pitchFamily="34" charset="0"/>
        </a:defRPr>
      </a:lvl5pPr>
      <a:lvl6pPr marL="320180" algn="ctr" rtl="0" fontAlgn="base">
        <a:spcBef>
          <a:spcPct val="0"/>
        </a:spcBef>
        <a:spcAft>
          <a:spcPct val="0"/>
        </a:spcAft>
        <a:defRPr sz="3100">
          <a:solidFill>
            <a:schemeClr val="tx1"/>
          </a:solidFill>
          <a:latin typeface="Calibri" pitchFamily="34" charset="0"/>
        </a:defRPr>
      </a:lvl6pPr>
      <a:lvl7pPr marL="640377" algn="ctr" rtl="0" fontAlgn="base">
        <a:spcBef>
          <a:spcPct val="0"/>
        </a:spcBef>
        <a:spcAft>
          <a:spcPct val="0"/>
        </a:spcAft>
        <a:defRPr sz="3100">
          <a:solidFill>
            <a:schemeClr val="tx1"/>
          </a:solidFill>
          <a:latin typeface="Calibri" pitchFamily="34" charset="0"/>
        </a:defRPr>
      </a:lvl7pPr>
      <a:lvl8pPr marL="960580" algn="ctr" rtl="0" fontAlgn="base">
        <a:spcBef>
          <a:spcPct val="0"/>
        </a:spcBef>
        <a:spcAft>
          <a:spcPct val="0"/>
        </a:spcAft>
        <a:defRPr sz="3100">
          <a:solidFill>
            <a:schemeClr val="tx1"/>
          </a:solidFill>
          <a:latin typeface="Calibri" pitchFamily="34" charset="0"/>
        </a:defRPr>
      </a:lvl8pPr>
      <a:lvl9pPr marL="1280764" algn="ctr" rtl="0" fontAlgn="base">
        <a:spcBef>
          <a:spcPct val="0"/>
        </a:spcBef>
        <a:spcAft>
          <a:spcPct val="0"/>
        </a:spcAft>
        <a:defRPr sz="3100">
          <a:solidFill>
            <a:schemeClr val="tx1"/>
          </a:solidFill>
          <a:latin typeface="Calibri" pitchFamily="34" charset="0"/>
        </a:defRPr>
      </a:lvl9pPr>
    </p:titleStyle>
    <p:bodyStyle>
      <a:lvl1pPr marL="240160" indent="-240160"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1pPr>
      <a:lvl2pPr marL="520343" indent="-200122"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800486" indent="-160104" algn="l"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3pPr>
      <a:lvl4pPr marL="1120689" indent="-160104"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1440861" indent="-160104"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1761085" indent="-160104" algn="l" defTabSz="64037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81253" indent="-160104" algn="l" defTabSz="64037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401455" indent="-160104" algn="l" defTabSz="64037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21630" indent="-160104" algn="l" defTabSz="64037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40377" rtl="0" eaLnBrk="1" latinLnBrk="0" hangingPunct="1">
        <a:defRPr sz="1300" kern="1200">
          <a:solidFill>
            <a:schemeClr val="tx1"/>
          </a:solidFill>
          <a:latin typeface="+mn-lt"/>
          <a:ea typeface="+mn-ea"/>
          <a:cs typeface="+mn-cs"/>
        </a:defRPr>
      </a:lvl1pPr>
      <a:lvl2pPr marL="320180" algn="l" defTabSz="640377" rtl="0" eaLnBrk="1" latinLnBrk="0" hangingPunct="1">
        <a:defRPr sz="1300" kern="1200">
          <a:solidFill>
            <a:schemeClr val="tx1"/>
          </a:solidFill>
          <a:latin typeface="+mn-lt"/>
          <a:ea typeface="+mn-ea"/>
          <a:cs typeface="+mn-cs"/>
        </a:defRPr>
      </a:lvl2pPr>
      <a:lvl3pPr marL="640377" algn="l" defTabSz="640377" rtl="0" eaLnBrk="1" latinLnBrk="0" hangingPunct="1">
        <a:defRPr sz="1300" kern="1200">
          <a:solidFill>
            <a:schemeClr val="tx1"/>
          </a:solidFill>
          <a:latin typeface="+mn-lt"/>
          <a:ea typeface="+mn-ea"/>
          <a:cs typeface="+mn-cs"/>
        </a:defRPr>
      </a:lvl3pPr>
      <a:lvl4pPr marL="960580" algn="l" defTabSz="640377" rtl="0" eaLnBrk="1" latinLnBrk="0" hangingPunct="1">
        <a:defRPr sz="1300" kern="1200">
          <a:solidFill>
            <a:schemeClr val="tx1"/>
          </a:solidFill>
          <a:latin typeface="+mn-lt"/>
          <a:ea typeface="+mn-ea"/>
          <a:cs typeface="+mn-cs"/>
        </a:defRPr>
      </a:lvl4pPr>
      <a:lvl5pPr marL="1280764" algn="l" defTabSz="640377" rtl="0" eaLnBrk="1" latinLnBrk="0" hangingPunct="1">
        <a:defRPr sz="1300" kern="1200">
          <a:solidFill>
            <a:schemeClr val="tx1"/>
          </a:solidFill>
          <a:latin typeface="+mn-lt"/>
          <a:ea typeface="+mn-ea"/>
          <a:cs typeface="+mn-cs"/>
        </a:defRPr>
      </a:lvl5pPr>
      <a:lvl6pPr marL="1600968" algn="l" defTabSz="640377" rtl="0" eaLnBrk="1" latinLnBrk="0" hangingPunct="1">
        <a:defRPr sz="1300" kern="1200">
          <a:solidFill>
            <a:schemeClr val="tx1"/>
          </a:solidFill>
          <a:latin typeface="+mn-lt"/>
          <a:ea typeface="+mn-ea"/>
          <a:cs typeface="+mn-cs"/>
        </a:defRPr>
      </a:lvl6pPr>
      <a:lvl7pPr marL="1921148" algn="l" defTabSz="640377" rtl="0" eaLnBrk="1" latinLnBrk="0" hangingPunct="1">
        <a:defRPr sz="1300" kern="1200">
          <a:solidFill>
            <a:schemeClr val="tx1"/>
          </a:solidFill>
          <a:latin typeface="+mn-lt"/>
          <a:ea typeface="+mn-ea"/>
          <a:cs typeface="+mn-cs"/>
        </a:defRPr>
      </a:lvl7pPr>
      <a:lvl8pPr marL="2241347" algn="l" defTabSz="640377" rtl="0" eaLnBrk="1" latinLnBrk="0" hangingPunct="1">
        <a:defRPr sz="1300" kern="1200">
          <a:solidFill>
            <a:schemeClr val="tx1"/>
          </a:solidFill>
          <a:latin typeface="+mn-lt"/>
          <a:ea typeface="+mn-ea"/>
          <a:cs typeface="+mn-cs"/>
        </a:defRPr>
      </a:lvl8pPr>
      <a:lvl9pPr marL="2561545" algn="l" defTabSz="640377" rtl="0" eaLnBrk="1" latinLnBrk="0" hangingPunct="1">
        <a:defRPr sz="1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126882"/>
            <a:ext cx="9144000" cy="73111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4068" tIns="32026" rIns="64068" bIns="32026" anchor="ctr"/>
          <a:lstStyle/>
          <a:p>
            <a:pPr algn="ctr" defTabSz="911592" fontAlgn="base">
              <a:spcBef>
                <a:spcPct val="0"/>
              </a:spcBef>
              <a:spcAft>
                <a:spcPct val="0"/>
              </a:spcAft>
              <a:defRPr/>
            </a:pPr>
            <a:endParaRPr lang="en-US" sz="3000">
              <a:solidFill>
                <a:prstClr val="white"/>
              </a:solidFill>
              <a:sym typeface="GillSans" pitchFamily="-68" charset="0"/>
            </a:endParaRPr>
          </a:p>
        </p:txBody>
      </p:sp>
      <p:sp>
        <p:nvSpPr>
          <p:cNvPr id="1027" name="Title Placeholder 1"/>
          <p:cNvSpPr>
            <a:spLocks noGrp="1"/>
          </p:cNvSpPr>
          <p:nvPr>
            <p:ph type="title"/>
          </p:nvPr>
        </p:nvSpPr>
        <p:spPr bwMode="auto">
          <a:xfrm>
            <a:off x="400720" y="94878"/>
            <a:ext cx="80043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68" tIns="32026" rIns="64068" bIns="32026"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647" y="1600646"/>
            <a:ext cx="8228707" cy="41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68" tIns="32026" rIns="64068" bIns="3202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79712" y="6253083"/>
            <a:ext cx="435322" cy="365001"/>
          </a:xfrm>
          <a:prstGeom prst="rect">
            <a:avLst/>
          </a:prstGeom>
        </p:spPr>
        <p:txBody>
          <a:bodyPr vert="horz" lIns="64068" tIns="32026" rIns="64068" bIns="32026" rtlCol="0" anchor="ctr"/>
          <a:lstStyle>
            <a:lvl1pPr algn="l">
              <a:defRPr sz="1000">
                <a:solidFill>
                  <a:schemeClr val="bg1"/>
                </a:solidFill>
                <a:latin typeface="Calibri" pitchFamily="34" charset="0"/>
                <a:ea typeface="ヒラギノ角ゴ ProN W3" pitchFamily="-68" charset="-128"/>
                <a:cs typeface="+mn-cs"/>
                <a:sym typeface="GillSans" pitchFamily="-68" charset="0"/>
              </a:defRPr>
            </a:lvl1pPr>
          </a:lstStyle>
          <a:p>
            <a:pPr defTabSz="911592" fontAlgn="base">
              <a:spcBef>
                <a:spcPct val="0"/>
              </a:spcBef>
              <a:spcAft>
                <a:spcPct val="0"/>
              </a:spcAft>
              <a:defRPr/>
            </a:pPr>
            <a:fld id="{142ACAA5-AC66-46B1-B5D5-0F4DDA84EE9C}" type="slidenum">
              <a:rPr lang="en-US" smtClean="0">
                <a:solidFill>
                  <a:prstClr val="white"/>
                </a:solidFill>
              </a:rPr>
              <a:pPr defTabSz="911592" fontAlgn="base">
                <a:spcBef>
                  <a:spcPct val="0"/>
                </a:spcBef>
                <a:spcAft>
                  <a:spcPct val="0"/>
                </a:spcAft>
                <a:defRPr/>
              </a:pPr>
              <a:t>‹#›</a:t>
            </a:fld>
            <a:endParaRPr lang="en-US" dirty="0">
              <a:solidFill>
                <a:prstClr val="white"/>
              </a:solidFill>
            </a:endParaRPr>
          </a:p>
        </p:txBody>
      </p:sp>
      <p:pic>
        <p:nvPicPr>
          <p:cNvPr id="1030" name="Picture 2"/>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3001" r="81409" b="12439"/>
          <a:stretch>
            <a:fillRect/>
          </a:stretch>
        </p:blipFill>
        <p:spPr bwMode="auto">
          <a:xfrm>
            <a:off x="6797726" y="6025376"/>
            <a:ext cx="1078260"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t="90181"/>
          <a:stretch>
            <a:fillRect/>
          </a:stretch>
        </p:blipFill>
        <p:spPr bwMode="auto">
          <a:xfrm>
            <a:off x="0" y="6748681"/>
            <a:ext cx="9144000" cy="10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78651" r="5167" b="12439"/>
          <a:stretch>
            <a:fillRect/>
          </a:stretch>
        </p:blipFill>
        <p:spPr bwMode="auto">
          <a:xfrm>
            <a:off x="7772246" y="6065490"/>
            <a:ext cx="1040309" cy="68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p:cNvPicPr>
            <a:picLocks noChangeAspect="1"/>
          </p:cNvPicPr>
          <p:nvPr/>
        </p:nvPicPr>
        <p:blipFill>
          <a:blip r:embed="rId4" cstate="print">
            <a:clrChange>
              <a:clrFrom>
                <a:srgbClr val="2B3083"/>
              </a:clrFrom>
              <a:clrTo>
                <a:srgbClr val="2B3083">
                  <a:alpha val="0"/>
                </a:srgbClr>
              </a:clrTo>
            </a:clrChange>
            <a:extLst>
              <a:ext uri="{28A0092B-C50C-407E-A947-70E740481C1C}">
                <a14:useLocalDpi xmlns:a14="http://schemas.microsoft.com/office/drawing/2010/main" val="0"/>
              </a:ext>
            </a:extLst>
          </a:blip>
          <a:srcRect/>
          <a:stretch>
            <a:fillRect/>
          </a:stretch>
        </p:blipFill>
        <p:spPr bwMode="auto">
          <a:xfrm>
            <a:off x="8061277" y="71507"/>
            <a:ext cx="1002357"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iming>
    <p:tnLst>
      <p:par>
        <p:cTn xmlns:p14="http://schemas.microsoft.com/office/powerpoint/2010/main" id="1" dur="indefinite" restart="never" nodeType="tmRoot"/>
      </p:par>
    </p:tnLst>
  </p:timing>
  <p:hf hdr="0" ftr="0" dt="0"/>
  <p:txStyles>
    <p:titleStyle>
      <a:lvl1pPr algn="just" rtl="0" eaLnBrk="0" fontAlgn="base" hangingPunct="0">
        <a:lnSpc>
          <a:spcPts val="2461"/>
        </a:lnSpc>
        <a:spcBef>
          <a:spcPct val="0"/>
        </a:spcBef>
        <a:spcAft>
          <a:spcPct val="0"/>
        </a:spcAft>
        <a:defRPr sz="2500" b="1" kern="1200">
          <a:solidFill>
            <a:schemeClr val="tx1"/>
          </a:solidFill>
          <a:latin typeface="+mj-lt"/>
          <a:ea typeface="+mj-ea"/>
          <a:cs typeface="+mj-cs"/>
        </a:defRPr>
      </a:lvl1pPr>
      <a:lvl2pPr algn="just" rtl="0" eaLnBrk="0" fontAlgn="base" hangingPunct="0">
        <a:lnSpc>
          <a:spcPts val="2461"/>
        </a:lnSpc>
        <a:spcBef>
          <a:spcPct val="0"/>
        </a:spcBef>
        <a:spcAft>
          <a:spcPct val="0"/>
        </a:spcAft>
        <a:defRPr sz="2500" b="1">
          <a:solidFill>
            <a:schemeClr val="tx1"/>
          </a:solidFill>
          <a:latin typeface="Calibri" pitchFamily="34" charset="0"/>
        </a:defRPr>
      </a:lvl2pPr>
      <a:lvl3pPr algn="just" rtl="0" eaLnBrk="0" fontAlgn="base" hangingPunct="0">
        <a:lnSpc>
          <a:spcPts val="2461"/>
        </a:lnSpc>
        <a:spcBef>
          <a:spcPct val="0"/>
        </a:spcBef>
        <a:spcAft>
          <a:spcPct val="0"/>
        </a:spcAft>
        <a:defRPr sz="2500" b="1">
          <a:solidFill>
            <a:schemeClr val="tx1"/>
          </a:solidFill>
          <a:latin typeface="Calibri" pitchFamily="34" charset="0"/>
        </a:defRPr>
      </a:lvl3pPr>
      <a:lvl4pPr algn="just" rtl="0" eaLnBrk="0" fontAlgn="base" hangingPunct="0">
        <a:lnSpc>
          <a:spcPts val="2461"/>
        </a:lnSpc>
        <a:spcBef>
          <a:spcPct val="0"/>
        </a:spcBef>
        <a:spcAft>
          <a:spcPct val="0"/>
        </a:spcAft>
        <a:defRPr sz="2500" b="1">
          <a:solidFill>
            <a:schemeClr val="tx1"/>
          </a:solidFill>
          <a:latin typeface="Calibri" pitchFamily="34" charset="0"/>
        </a:defRPr>
      </a:lvl4pPr>
      <a:lvl5pPr algn="just" rtl="0" eaLnBrk="0" fontAlgn="base" hangingPunct="0">
        <a:lnSpc>
          <a:spcPts val="2461"/>
        </a:lnSpc>
        <a:spcBef>
          <a:spcPct val="0"/>
        </a:spcBef>
        <a:spcAft>
          <a:spcPct val="0"/>
        </a:spcAft>
        <a:defRPr sz="2500" b="1">
          <a:solidFill>
            <a:schemeClr val="tx1"/>
          </a:solidFill>
          <a:latin typeface="Calibri" pitchFamily="34" charset="0"/>
        </a:defRPr>
      </a:lvl5pPr>
      <a:lvl6pPr marL="320313" algn="ctr" rtl="0" fontAlgn="base">
        <a:spcBef>
          <a:spcPct val="0"/>
        </a:spcBef>
        <a:spcAft>
          <a:spcPct val="0"/>
        </a:spcAft>
        <a:defRPr sz="3100">
          <a:solidFill>
            <a:schemeClr val="tx1"/>
          </a:solidFill>
          <a:latin typeface="Calibri" pitchFamily="34" charset="0"/>
        </a:defRPr>
      </a:lvl6pPr>
      <a:lvl7pPr marL="640640" algn="ctr" rtl="0" fontAlgn="base">
        <a:spcBef>
          <a:spcPct val="0"/>
        </a:spcBef>
        <a:spcAft>
          <a:spcPct val="0"/>
        </a:spcAft>
        <a:defRPr sz="3100">
          <a:solidFill>
            <a:schemeClr val="tx1"/>
          </a:solidFill>
          <a:latin typeface="Calibri" pitchFamily="34" charset="0"/>
        </a:defRPr>
      </a:lvl7pPr>
      <a:lvl8pPr marL="960972" algn="ctr" rtl="0" fontAlgn="base">
        <a:spcBef>
          <a:spcPct val="0"/>
        </a:spcBef>
        <a:spcAft>
          <a:spcPct val="0"/>
        </a:spcAft>
        <a:defRPr sz="3100">
          <a:solidFill>
            <a:schemeClr val="tx1"/>
          </a:solidFill>
          <a:latin typeface="Calibri" pitchFamily="34" charset="0"/>
        </a:defRPr>
      </a:lvl8pPr>
      <a:lvl9pPr marL="1281291" algn="ctr" rtl="0" fontAlgn="base">
        <a:spcBef>
          <a:spcPct val="0"/>
        </a:spcBef>
        <a:spcAft>
          <a:spcPct val="0"/>
        </a:spcAft>
        <a:defRPr sz="3100">
          <a:solidFill>
            <a:schemeClr val="tx1"/>
          </a:solidFill>
          <a:latin typeface="Calibri" pitchFamily="34" charset="0"/>
        </a:defRPr>
      </a:lvl9pPr>
    </p:titleStyle>
    <p:bodyStyle>
      <a:lvl1pPr marL="240257" indent="-240257"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1pPr>
      <a:lvl2pPr marL="520551" indent="-20020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800814" indent="-160168" algn="l"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3pPr>
      <a:lvl4pPr marL="1121146" indent="-160168"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1441453" indent="-160168"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1761805" indent="-160168" algn="l" defTabSz="64064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82105" indent="-160168" algn="l" defTabSz="64064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402439" indent="-160168" algn="l" defTabSz="64064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22744" indent="-160168" algn="l" defTabSz="64064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40640" rtl="0" eaLnBrk="1" latinLnBrk="0" hangingPunct="1">
        <a:defRPr sz="1300" kern="1200">
          <a:solidFill>
            <a:schemeClr val="tx1"/>
          </a:solidFill>
          <a:latin typeface="+mn-lt"/>
          <a:ea typeface="+mn-ea"/>
          <a:cs typeface="+mn-cs"/>
        </a:defRPr>
      </a:lvl1pPr>
      <a:lvl2pPr marL="320313" algn="l" defTabSz="640640" rtl="0" eaLnBrk="1" latinLnBrk="0" hangingPunct="1">
        <a:defRPr sz="1300" kern="1200">
          <a:solidFill>
            <a:schemeClr val="tx1"/>
          </a:solidFill>
          <a:latin typeface="+mn-lt"/>
          <a:ea typeface="+mn-ea"/>
          <a:cs typeface="+mn-cs"/>
        </a:defRPr>
      </a:lvl2pPr>
      <a:lvl3pPr marL="640640" algn="l" defTabSz="640640" rtl="0" eaLnBrk="1" latinLnBrk="0" hangingPunct="1">
        <a:defRPr sz="1300" kern="1200">
          <a:solidFill>
            <a:schemeClr val="tx1"/>
          </a:solidFill>
          <a:latin typeface="+mn-lt"/>
          <a:ea typeface="+mn-ea"/>
          <a:cs typeface="+mn-cs"/>
        </a:defRPr>
      </a:lvl3pPr>
      <a:lvl4pPr marL="960972" algn="l" defTabSz="640640" rtl="0" eaLnBrk="1" latinLnBrk="0" hangingPunct="1">
        <a:defRPr sz="1300" kern="1200">
          <a:solidFill>
            <a:schemeClr val="tx1"/>
          </a:solidFill>
          <a:latin typeface="+mn-lt"/>
          <a:ea typeface="+mn-ea"/>
          <a:cs typeface="+mn-cs"/>
        </a:defRPr>
      </a:lvl4pPr>
      <a:lvl5pPr marL="1281291" algn="l" defTabSz="640640" rtl="0" eaLnBrk="1" latinLnBrk="0" hangingPunct="1">
        <a:defRPr sz="1300" kern="1200">
          <a:solidFill>
            <a:schemeClr val="tx1"/>
          </a:solidFill>
          <a:latin typeface="+mn-lt"/>
          <a:ea typeface="+mn-ea"/>
          <a:cs typeface="+mn-cs"/>
        </a:defRPr>
      </a:lvl5pPr>
      <a:lvl6pPr marL="1601624" algn="l" defTabSz="640640" rtl="0" eaLnBrk="1" latinLnBrk="0" hangingPunct="1">
        <a:defRPr sz="1300" kern="1200">
          <a:solidFill>
            <a:schemeClr val="tx1"/>
          </a:solidFill>
          <a:latin typeface="+mn-lt"/>
          <a:ea typeface="+mn-ea"/>
          <a:cs typeface="+mn-cs"/>
        </a:defRPr>
      </a:lvl6pPr>
      <a:lvl7pPr marL="1921938" algn="l" defTabSz="640640" rtl="0" eaLnBrk="1" latinLnBrk="0" hangingPunct="1">
        <a:defRPr sz="1300" kern="1200">
          <a:solidFill>
            <a:schemeClr val="tx1"/>
          </a:solidFill>
          <a:latin typeface="+mn-lt"/>
          <a:ea typeface="+mn-ea"/>
          <a:cs typeface="+mn-cs"/>
        </a:defRPr>
      </a:lvl7pPr>
      <a:lvl8pPr marL="2242266" algn="l" defTabSz="640640" rtl="0" eaLnBrk="1" latinLnBrk="0" hangingPunct="1">
        <a:defRPr sz="1300" kern="1200">
          <a:solidFill>
            <a:schemeClr val="tx1"/>
          </a:solidFill>
          <a:latin typeface="+mn-lt"/>
          <a:ea typeface="+mn-ea"/>
          <a:cs typeface="+mn-cs"/>
        </a:defRPr>
      </a:lvl8pPr>
      <a:lvl9pPr marL="2562593" algn="l" defTabSz="640640" rtl="0" eaLnBrk="1" latinLnBrk="0" hangingPunct="1">
        <a:defRPr sz="13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126882"/>
            <a:ext cx="9144000" cy="73111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4097" tIns="32042" rIns="64097" bIns="32042" anchor="ctr"/>
          <a:lstStyle/>
          <a:p>
            <a:pPr algn="ctr" defTabSz="912059" fontAlgn="base">
              <a:spcBef>
                <a:spcPct val="0"/>
              </a:spcBef>
              <a:spcAft>
                <a:spcPct val="0"/>
              </a:spcAft>
              <a:defRPr/>
            </a:pPr>
            <a:endParaRPr lang="en-US" sz="3000">
              <a:solidFill>
                <a:prstClr val="white"/>
              </a:solidFill>
              <a:sym typeface="GillSans" pitchFamily="-68" charset="0"/>
            </a:endParaRPr>
          </a:p>
        </p:txBody>
      </p:sp>
      <p:sp>
        <p:nvSpPr>
          <p:cNvPr id="1027" name="Title Placeholder 1"/>
          <p:cNvSpPr>
            <a:spLocks noGrp="1"/>
          </p:cNvSpPr>
          <p:nvPr>
            <p:ph type="title"/>
          </p:nvPr>
        </p:nvSpPr>
        <p:spPr bwMode="auto">
          <a:xfrm>
            <a:off x="400720" y="94878"/>
            <a:ext cx="80043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97" tIns="32042" rIns="64097" bIns="32042"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647" y="1600646"/>
            <a:ext cx="8228707" cy="41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97" tIns="32042" rIns="64097" bIns="3204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79712" y="6253074"/>
            <a:ext cx="435322" cy="365001"/>
          </a:xfrm>
          <a:prstGeom prst="rect">
            <a:avLst/>
          </a:prstGeom>
        </p:spPr>
        <p:txBody>
          <a:bodyPr vert="horz" lIns="64097" tIns="32042" rIns="64097" bIns="32042" rtlCol="0" anchor="ctr"/>
          <a:lstStyle>
            <a:lvl1pPr algn="l">
              <a:defRPr sz="1000">
                <a:solidFill>
                  <a:schemeClr val="bg1"/>
                </a:solidFill>
                <a:latin typeface="Calibri" pitchFamily="34" charset="0"/>
                <a:ea typeface="ヒラギノ角ゴ ProN W3" pitchFamily="-68" charset="-128"/>
                <a:cs typeface="+mn-cs"/>
                <a:sym typeface="GillSans" pitchFamily="-68" charset="0"/>
              </a:defRPr>
            </a:lvl1pPr>
          </a:lstStyle>
          <a:p>
            <a:pPr defTabSz="912059" fontAlgn="base">
              <a:spcBef>
                <a:spcPct val="0"/>
              </a:spcBef>
              <a:spcAft>
                <a:spcPct val="0"/>
              </a:spcAft>
              <a:defRPr/>
            </a:pPr>
            <a:fld id="{142ACAA5-AC66-46B1-B5D5-0F4DDA84EE9C}" type="slidenum">
              <a:rPr lang="en-US" smtClean="0">
                <a:solidFill>
                  <a:prstClr val="white"/>
                </a:solidFill>
              </a:rPr>
              <a:pPr defTabSz="912059" fontAlgn="base">
                <a:spcBef>
                  <a:spcPct val="0"/>
                </a:spcBef>
                <a:spcAft>
                  <a:spcPct val="0"/>
                </a:spcAft>
                <a:defRPr/>
              </a:pPr>
              <a:t>‹#›</a:t>
            </a:fld>
            <a:endParaRPr lang="en-US" dirty="0">
              <a:solidFill>
                <a:prstClr val="white"/>
              </a:solidFill>
            </a:endParaRPr>
          </a:p>
        </p:txBody>
      </p:sp>
      <p:pic>
        <p:nvPicPr>
          <p:cNvPr id="1030" name="Picture 2"/>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3001" r="81409" b="12439"/>
          <a:stretch>
            <a:fillRect/>
          </a:stretch>
        </p:blipFill>
        <p:spPr bwMode="auto">
          <a:xfrm>
            <a:off x="6797726" y="6025367"/>
            <a:ext cx="1078260"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t="90181"/>
          <a:stretch>
            <a:fillRect/>
          </a:stretch>
        </p:blipFill>
        <p:spPr bwMode="auto">
          <a:xfrm>
            <a:off x="0" y="6748672"/>
            <a:ext cx="9144000" cy="10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78651" r="5167" b="12439"/>
          <a:stretch>
            <a:fillRect/>
          </a:stretch>
        </p:blipFill>
        <p:spPr bwMode="auto">
          <a:xfrm>
            <a:off x="7772237" y="6065490"/>
            <a:ext cx="1040309" cy="68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p:cNvPicPr>
            <a:picLocks noChangeAspect="1"/>
          </p:cNvPicPr>
          <p:nvPr/>
        </p:nvPicPr>
        <p:blipFill>
          <a:blip r:embed="rId4" cstate="print">
            <a:clrChange>
              <a:clrFrom>
                <a:srgbClr val="2B3083"/>
              </a:clrFrom>
              <a:clrTo>
                <a:srgbClr val="2B3083">
                  <a:alpha val="0"/>
                </a:srgbClr>
              </a:clrTo>
            </a:clrChange>
            <a:extLst>
              <a:ext uri="{28A0092B-C50C-407E-A947-70E740481C1C}">
                <a14:useLocalDpi xmlns:a14="http://schemas.microsoft.com/office/drawing/2010/main" val="0"/>
              </a:ext>
            </a:extLst>
          </a:blip>
          <a:srcRect/>
          <a:stretch>
            <a:fillRect/>
          </a:stretch>
        </p:blipFill>
        <p:spPr bwMode="auto">
          <a:xfrm>
            <a:off x="8061277" y="71498"/>
            <a:ext cx="1002357"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9" r:id="rId1"/>
  </p:sldLayoutIdLst>
  <p:timing>
    <p:tnLst>
      <p:par>
        <p:cTn xmlns:p14="http://schemas.microsoft.com/office/powerpoint/2010/main" id="1" dur="indefinite" restart="never" nodeType="tmRoot"/>
      </p:par>
    </p:tnLst>
  </p:timing>
  <p:hf hdr="0" ftr="0" dt="0"/>
  <p:txStyles>
    <p:titleStyle>
      <a:lvl1pPr algn="just" rtl="0" eaLnBrk="0" fontAlgn="base" hangingPunct="0">
        <a:lnSpc>
          <a:spcPts val="2461"/>
        </a:lnSpc>
        <a:spcBef>
          <a:spcPct val="0"/>
        </a:spcBef>
        <a:spcAft>
          <a:spcPct val="0"/>
        </a:spcAft>
        <a:defRPr sz="2500" b="1" kern="1200">
          <a:solidFill>
            <a:schemeClr val="tx1"/>
          </a:solidFill>
          <a:latin typeface="+mj-lt"/>
          <a:ea typeface="+mj-ea"/>
          <a:cs typeface="+mj-cs"/>
        </a:defRPr>
      </a:lvl1pPr>
      <a:lvl2pPr algn="just" rtl="0" eaLnBrk="0" fontAlgn="base" hangingPunct="0">
        <a:lnSpc>
          <a:spcPts val="2461"/>
        </a:lnSpc>
        <a:spcBef>
          <a:spcPct val="0"/>
        </a:spcBef>
        <a:spcAft>
          <a:spcPct val="0"/>
        </a:spcAft>
        <a:defRPr sz="2500" b="1">
          <a:solidFill>
            <a:schemeClr val="tx1"/>
          </a:solidFill>
          <a:latin typeface="Calibri" pitchFamily="34" charset="0"/>
        </a:defRPr>
      </a:lvl2pPr>
      <a:lvl3pPr algn="just" rtl="0" eaLnBrk="0" fontAlgn="base" hangingPunct="0">
        <a:lnSpc>
          <a:spcPts val="2461"/>
        </a:lnSpc>
        <a:spcBef>
          <a:spcPct val="0"/>
        </a:spcBef>
        <a:spcAft>
          <a:spcPct val="0"/>
        </a:spcAft>
        <a:defRPr sz="2500" b="1">
          <a:solidFill>
            <a:schemeClr val="tx1"/>
          </a:solidFill>
          <a:latin typeface="Calibri" pitchFamily="34" charset="0"/>
        </a:defRPr>
      </a:lvl3pPr>
      <a:lvl4pPr algn="just" rtl="0" eaLnBrk="0" fontAlgn="base" hangingPunct="0">
        <a:lnSpc>
          <a:spcPts val="2461"/>
        </a:lnSpc>
        <a:spcBef>
          <a:spcPct val="0"/>
        </a:spcBef>
        <a:spcAft>
          <a:spcPct val="0"/>
        </a:spcAft>
        <a:defRPr sz="2500" b="1">
          <a:solidFill>
            <a:schemeClr val="tx1"/>
          </a:solidFill>
          <a:latin typeface="Calibri" pitchFamily="34" charset="0"/>
        </a:defRPr>
      </a:lvl4pPr>
      <a:lvl5pPr algn="just" rtl="0" eaLnBrk="0" fontAlgn="base" hangingPunct="0">
        <a:lnSpc>
          <a:spcPts val="2461"/>
        </a:lnSpc>
        <a:spcBef>
          <a:spcPct val="0"/>
        </a:spcBef>
        <a:spcAft>
          <a:spcPct val="0"/>
        </a:spcAft>
        <a:defRPr sz="2500" b="1">
          <a:solidFill>
            <a:schemeClr val="tx1"/>
          </a:solidFill>
          <a:latin typeface="Calibri" pitchFamily="34" charset="0"/>
        </a:defRPr>
      </a:lvl5pPr>
      <a:lvl6pPr marL="320462" algn="ctr" rtl="0" fontAlgn="base">
        <a:spcBef>
          <a:spcPct val="0"/>
        </a:spcBef>
        <a:spcAft>
          <a:spcPct val="0"/>
        </a:spcAft>
        <a:defRPr sz="3100">
          <a:solidFill>
            <a:schemeClr val="tx1"/>
          </a:solidFill>
          <a:latin typeface="Calibri" pitchFamily="34" charset="0"/>
        </a:defRPr>
      </a:lvl6pPr>
      <a:lvl7pPr marL="640936" algn="ctr" rtl="0" fontAlgn="base">
        <a:spcBef>
          <a:spcPct val="0"/>
        </a:spcBef>
        <a:spcAft>
          <a:spcPct val="0"/>
        </a:spcAft>
        <a:defRPr sz="3100">
          <a:solidFill>
            <a:schemeClr val="tx1"/>
          </a:solidFill>
          <a:latin typeface="Calibri" pitchFamily="34" charset="0"/>
        </a:defRPr>
      </a:lvl7pPr>
      <a:lvl8pPr marL="961414" algn="ctr" rtl="0" fontAlgn="base">
        <a:spcBef>
          <a:spcPct val="0"/>
        </a:spcBef>
        <a:spcAft>
          <a:spcPct val="0"/>
        </a:spcAft>
        <a:defRPr sz="3100">
          <a:solidFill>
            <a:schemeClr val="tx1"/>
          </a:solidFill>
          <a:latin typeface="Calibri" pitchFamily="34" charset="0"/>
        </a:defRPr>
      </a:lvl8pPr>
      <a:lvl9pPr marL="1281882" algn="ctr" rtl="0" fontAlgn="base">
        <a:spcBef>
          <a:spcPct val="0"/>
        </a:spcBef>
        <a:spcAft>
          <a:spcPct val="0"/>
        </a:spcAft>
        <a:defRPr sz="3100">
          <a:solidFill>
            <a:schemeClr val="tx1"/>
          </a:solidFill>
          <a:latin typeface="Calibri" pitchFamily="34" charset="0"/>
        </a:defRPr>
      </a:lvl9pPr>
    </p:titleStyle>
    <p:bodyStyle>
      <a:lvl1pPr marL="240366" indent="-240366"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1pPr>
      <a:lvl2pPr marL="520788" indent="-20029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801183" indent="-160241" algn="l"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3pPr>
      <a:lvl4pPr marL="1121660" indent="-160241"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1442118" indent="-160241"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1762615" indent="-160241" algn="l" defTabSz="64093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83065" indent="-160241" algn="l" defTabSz="64093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403546" indent="-160241" algn="l" defTabSz="64093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24001" indent="-160241" algn="l" defTabSz="64093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40936" rtl="0" eaLnBrk="1" latinLnBrk="0" hangingPunct="1">
        <a:defRPr sz="1300" kern="1200">
          <a:solidFill>
            <a:schemeClr val="tx1"/>
          </a:solidFill>
          <a:latin typeface="+mn-lt"/>
          <a:ea typeface="+mn-ea"/>
          <a:cs typeface="+mn-cs"/>
        </a:defRPr>
      </a:lvl1pPr>
      <a:lvl2pPr marL="320462" algn="l" defTabSz="640936" rtl="0" eaLnBrk="1" latinLnBrk="0" hangingPunct="1">
        <a:defRPr sz="1300" kern="1200">
          <a:solidFill>
            <a:schemeClr val="tx1"/>
          </a:solidFill>
          <a:latin typeface="+mn-lt"/>
          <a:ea typeface="+mn-ea"/>
          <a:cs typeface="+mn-cs"/>
        </a:defRPr>
      </a:lvl2pPr>
      <a:lvl3pPr marL="640936" algn="l" defTabSz="640936" rtl="0" eaLnBrk="1" latinLnBrk="0" hangingPunct="1">
        <a:defRPr sz="1300" kern="1200">
          <a:solidFill>
            <a:schemeClr val="tx1"/>
          </a:solidFill>
          <a:latin typeface="+mn-lt"/>
          <a:ea typeface="+mn-ea"/>
          <a:cs typeface="+mn-cs"/>
        </a:defRPr>
      </a:lvl3pPr>
      <a:lvl4pPr marL="961414" algn="l" defTabSz="640936" rtl="0" eaLnBrk="1" latinLnBrk="0" hangingPunct="1">
        <a:defRPr sz="1300" kern="1200">
          <a:solidFill>
            <a:schemeClr val="tx1"/>
          </a:solidFill>
          <a:latin typeface="+mn-lt"/>
          <a:ea typeface="+mn-ea"/>
          <a:cs typeface="+mn-cs"/>
        </a:defRPr>
      </a:lvl4pPr>
      <a:lvl5pPr marL="1281882" algn="l" defTabSz="640936" rtl="0" eaLnBrk="1" latinLnBrk="0" hangingPunct="1">
        <a:defRPr sz="1300" kern="1200">
          <a:solidFill>
            <a:schemeClr val="tx1"/>
          </a:solidFill>
          <a:latin typeface="+mn-lt"/>
          <a:ea typeface="+mn-ea"/>
          <a:cs typeface="+mn-cs"/>
        </a:defRPr>
      </a:lvl5pPr>
      <a:lvl6pPr marL="1602362" algn="l" defTabSz="640936" rtl="0" eaLnBrk="1" latinLnBrk="0" hangingPunct="1">
        <a:defRPr sz="1300" kern="1200">
          <a:solidFill>
            <a:schemeClr val="tx1"/>
          </a:solidFill>
          <a:latin typeface="+mn-lt"/>
          <a:ea typeface="+mn-ea"/>
          <a:cs typeface="+mn-cs"/>
        </a:defRPr>
      </a:lvl6pPr>
      <a:lvl7pPr marL="1922824" algn="l" defTabSz="640936" rtl="0" eaLnBrk="1" latinLnBrk="0" hangingPunct="1">
        <a:defRPr sz="1300" kern="1200">
          <a:solidFill>
            <a:schemeClr val="tx1"/>
          </a:solidFill>
          <a:latin typeface="+mn-lt"/>
          <a:ea typeface="+mn-ea"/>
          <a:cs typeface="+mn-cs"/>
        </a:defRPr>
      </a:lvl7pPr>
      <a:lvl8pPr marL="2243301" algn="l" defTabSz="640936" rtl="0" eaLnBrk="1" latinLnBrk="0" hangingPunct="1">
        <a:defRPr sz="1300" kern="1200">
          <a:solidFill>
            <a:schemeClr val="tx1"/>
          </a:solidFill>
          <a:latin typeface="+mn-lt"/>
          <a:ea typeface="+mn-ea"/>
          <a:cs typeface="+mn-cs"/>
        </a:defRPr>
      </a:lvl8pPr>
      <a:lvl9pPr marL="2563774" algn="l" defTabSz="640936" rtl="0" eaLnBrk="1" latinLnBrk="0" hangingPunct="1">
        <a:defRPr sz="13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126882"/>
            <a:ext cx="9144000" cy="73111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4129" tIns="32059" rIns="64129" bIns="32059" anchor="ctr"/>
          <a:lstStyle/>
          <a:p>
            <a:pPr algn="ctr" defTabSz="912573" fontAlgn="base">
              <a:spcBef>
                <a:spcPct val="0"/>
              </a:spcBef>
              <a:spcAft>
                <a:spcPct val="0"/>
              </a:spcAft>
              <a:defRPr/>
            </a:pPr>
            <a:endParaRPr lang="en-US" sz="3000">
              <a:solidFill>
                <a:prstClr val="white"/>
              </a:solidFill>
              <a:sym typeface="GillSans" pitchFamily="-68" charset="0"/>
            </a:endParaRPr>
          </a:p>
        </p:txBody>
      </p:sp>
      <p:sp>
        <p:nvSpPr>
          <p:cNvPr id="1027" name="Title Placeholder 1"/>
          <p:cNvSpPr>
            <a:spLocks noGrp="1"/>
          </p:cNvSpPr>
          <p:nvPr>
            <p:ph type="title"/>
          </p:nvPr>
        </p:nvSpPr>
        <p:spPr bwMode="auto">
          <a:xfrm>
            <a:off x="400720" y="94878"/>
            <a:ext cx="80043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129" tIns="32059" rIns="64129" bIns="32059"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647" y="1600646"/>
            <a:ext cx="8228707" cy="41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129" tIns="32059" rIns="64129" bIns="3205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79712" y="6253064"/>
            <a:ext cx="435322" cy="365001"/>
          </a:xfrm>
          <a:prstGeom prst="rect">
            <a:avLst/>
          </a:prstGeom>
        </p:spPr>
        <p:txBody>
          <a:bodyPr vert="horz" lIns="64129" tIns="32059" rIns="64129" bIns="32059" rtlCol="0" anchor="ctr"/>
          <a:lstStyle>
            <a:lvl1pPr algn="l">
              <a:defRPr sz="1000">
                <a:solidFill>
                  <a:schemeClr val="bg1"/>
                </a:solidFill>
                <a:latin typeface="Calibri" pitchFamily="34" charset="0"/>
                <a:ea typeface="ヒラギノ角ゴ ProN W3" pitchFamily="-68" charset="-128"/>
                <a:cs typeface="+mn-cs"/>
                <a:sym typeface="GillSans" pitchFamily="-68" charset="0"/>
              </a:defRPr>
            </a:lvl1pPr>
          </a:lstStyle>
          <a:p>
            <a:pPr defTabSz="912573" fontAlgn="base">
              <a:spcBef>
                <a:spcPct val="0"/>
              </a:spcBef>
              <a:spcAft>
                <a:spcPct val="0"/>
              </a:spcAft>
              <a:defRPr/>
            </a:pPr>
            <a:fld id="{142ACAA5-AC66-46B1-B5D5-0F4DDA84EE9C}" type="slidenum">
              <a:rPr lang="en-US" smtClean="0">
                <a:solidFill>
                  <a:prstClr val="white"/>
                </a:solidFill>
              </a:rPr>
              <a:pPr defTabSz="912573" fontAlgn="base">
                <a:spcBef>
                  <a:spcPct val="0"/>
                </a:spcBef>
                <a:spcAft>
                  <a:spcPct val="0"/>
                </a:spcAft>
                <a:defRPr/>
              </a:pPr>
              <a:t>‹#›</a:t>
            </a:fld>
            <a:endParaRPr lang="en-US" dirty="0">
              <a:solidFill>
                <a:prstClr val="white"/>
              </a:solidFill>
            </a:endParaRPr>
          </a:p>
        </p:txBody>
      </p:sp>
      <p:pic>
        <p:nvPicPr>
          <p:cNvPr id="1030" name="Picture 2"/>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3001" r="81409" b="12439"/>
          <a:stretch>
            <a:fillRect/>
          </a:stretch>
        </p:blipFill>
        <p:spPr bwMode="auto">
          <a:xfrm>
            <a:off x="6797726" y="6025357"/>
            <a:ext cx="1078260"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t="90181"/>
          <a:stretch>
            <a:fillRect/>
          </a:stretch>
        </p:blipFill>
        <p:spPr bwMode="auto">
          <a:xfrm>
            <a:off x="0" y="6748662"/>
            <a:ext cx="9144000" cy="10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78651" r="5167" b="12439"/>
          <a:stretch>
            <a:fillRect/>
          </a:stretch>
        </p:blipFill>
        <p:spPr bwMode="auto">
          <a:xfrm>
            <a:off x="7772227" y="6065490"/>
            <a:ext cx="1040309" cy="68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p:cNvPicPr>
            <a:picLocks noChangeAspect="1"/>
          </p:cNvPicPr>
          <p:nvPr/>
        </p:nvPicPr>
        <p:blipFill>
          <a:blip r:embed="rId4" cstate="print">
            <a:clrChange>
              <a:clrFrom>
                <a:srgbClr val="2B3083"/>
              </a:clrFrom>
              <a:clrTo>
                <a:srgbClr val="2B3083">
                  <a:alpha val="0"/>
                </a:srgbClr>
              </a:clrTo>
            </a:clrChange>
            <a:extLst>
              <a:ext uri="{28A0092B-C50C-407E-A947-70E740481C1C}">
                <a14:useLocalDpi xmlns:a14="http://schemas.microsoft.com/office/drawing/2010/main" val="0"/>
              </a:ext>
            </a:extLst>
          </a:blip>
          <a:srcRect/>
          <a:stretch>
            <a:fillRect/>
          </a:stretch>
        </p:blipFill>
        <p:spPr bwMode="auto">
          <a:xfrm>
            <a:off x="8061277" y="71488"/>
            <a:ext cx="1002357"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Lst>
  <p:timing>
    <p:tnLst>
      <p:par>
        <p:cTn xmlns:p14="http://schemas.microsoft.com/office/powerpoint/2010/main" id="1" dur="indefinite" restart="never" nodeType="tmRoot"/>
      </p:par>
    </p:tnLst>
  </p:timing>
  <p:hf hdr="0" ftr="0" dt="0"/>
  <p:txStyles>
    <p:titleStyle>
      <a:lvl1pPr algn="just" rtl="0" eaLnBrk="0" fontAlgn="base" hangingPunct="0">
        <a:lnSpc>
          <a:spcPts val="2461"/>
        </a:lnSpc>
        <a:spcBef>
          <a:spcPct val="0"/>
        </a:spcBef>
        <a:spcAft>
          <a:spcPct val="0"/>
        </a:spcAft>
        <a:defRPr sz="2500" b="1" kern="1200">
          <a:solidFill>
            <a:schemeClr val="tx1"/>
          </a:solidFill>
          <a:latin typeface="+mj-lt"/>
          <a:ea typeface="+mj-ea"/>
          <a:cs typeface="+mj-cs"/>
        </a:defRPr>
      </a:lvl1pPr>
      <a:lvl2pPr algn="just" rtl="0" eaLnBrk="0" fontAlgn="base" hangingPunct="0">
        <a:lnSpc>
          <a:spcPts val="2461"/>
        </a:lnSpc>
        <a:spcBef>
          <a:spcPct val="0"/>
        </a:spcBef>
        <a:spcAft>
          <a:spcPct val="0"/>
        </a:spcAft>
        <a:defRPr sz="2500" b="1">
          <a:solidFill>
            <a:schemeClr val="tx1"/>
          </a:solidFill>
          <a:latin typeface="Calibri" pitchFamily="34" charset="0"/>
        </a:defRPr>
      </a:lvl2pPr>
      <a:lvl3pPr algn="just" rtl="0" eaLnBrk="0" fontAlgn="base" hangingPunct="0">
        <a:lnSpc>
          <a:spcPts val="2461"/>
        </a:lnSpc>
        <a:spcBef>
          <a:spcPct val="0"/>
        </a:spcBef>
        <a:spcAft>
          <a:spcPct val="0"/>
        </a:spcAft>
        <a:defRPr sz="2500" b="1">
          <a:solidFill>
            <a:schemeClr val="tx1"/>
          </a:solidFill>
          <a:latin typeface="Calibri" pitchFamily="34" charset="0"/>
        </a:defRPr>
      </a:lvl3pPr>
      <a:lvl4pPr algn="just" rtl="0" eaLnBrk="0" fontAlgn="base" hangingPunct="0">
        <a:lnSpc>
          <a:spcPts val="2461"/>
        </a:lnSpc>
        <a:spcBef>
          <a:spcPct val="0"/>
        </a:spcBef>
        <a:spcAft>
          <a:spcPct val="0"/>
        </a:spcAft>
        <a:defRPr sz="2500" b="1">
          <a:solidFill>
            <a:schemeClr val="tx1"/>
          </a:solidFill>
          <a:latin typeface="Calibri" pitchFamily="34" charset="0"/>
        </a:defRPr>
      </a:lvl4pPr>
      <a:lvl5pPr algn="just" rtl="0" eaLnBrk="0" fontAlgn="base" hangingPunct="0">
        <a:lnSpc>
          <a:spcPts val="2461"/>
        </a:lnSpc>
        <a:spcBef>
          <a:spcPct val="0"/>
        </a:spcBef>
        <a:spcAft>
          <a:spcPct val="0"/>
        </a:spcAft>
        <a:defRPr sz="2500" b="1">
          <a:solidFill>
            <a:schemeClr val="tx1"/>
          </a:solidFill>
          <a:latin typeface="Calibri" pitchFamily="34" charset="0"/>
        </a:defRPr>
      </a:lvl5pPr>
      <a:lvl6pPr marL="320628" algn="ctr" rtl="0" fontAlgn="base">
        <a:spcBef>
          <a:spcPct val="0"/>
        </a:spcBef>
        <a:spcAft>
          <a:spcPct val="0"/>
        </a:spcAft>
        <a:defRPr sz="3100">
          <a:solidFill>
            <a:schemeClr val="tx1"/>
          </a:solidFill>
          <a:latin typeface="Calibri" pitchFamily="34" charset="0"/>
        </a:defRPr>
      </a:lvl6pPr>
      <a:lvl7pPr marL="641265" algn="ctr" rtl="0" fontAlgn="base">
        <a:spcBef>
          <a:spcPct val="0"/>
        </a:spcBef>
        <a:spcAft>
          <a:spcPct val="0"/>
        </a:spcAft>
        <a:defRPr sz="3100">
          <a:solidFill>
            <a:schemeClr val="tx1"/>
          </a:solidFill>
          <a:latin typeface="Calibri" pitchFamily="34" charset="0"/>
        </a:defRPr>
      </a:lvl7pPr>
      <a:lvl8pPr marL="961905" algn="ctr" rtl="0" fontAlgn="base">
        <a:spcBef>
          <a:spcPct val="0"/>
        </a:spcBef>
        <a:spcAft>
          <a:spcPct val="0"/>
        </a:spcAft>
        <a:defRPr sz="3100">
          <a:solidFill>
            <a:schemeClr val="tx1"/>
          </a:solidFill>
          <a:latin typeface="Calibri" pitchFamily="34" charset="0"/>
        </a:defRPr>
      </a:lvl8pPr>
      <a:lvl9pPr marL="1282540" algn="ctr" rtl="0" fontAlgn="base">
        <a:spcBef>
          <a:spcPct val="0"/>
        </a:spcBef>
        <a:spcAft>
          <a:spcPct val="0"/>
        </a:spcAft>
        <a:defRPr sz="3100">
          <a:solidFill>
            <a:schemeClr val="tx1"/>
          </a:solidFill>
          <a:latin typeface="Calibri" pitchFamily="34" charset="0"/>
        </a:defRPr>
      </a:lvl9pPr>
    </p:titleStyle>
    <p:bodyStyle>
      <a:lvl1pPr marL="240487" indent="-240487"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1pPr>
      <a:lvl2pPr marL="521051" indent="-200397"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801593" indent="-160321" algn="l"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3pPr>
      <a:lvl4pPr marL="1122231" indent="-160321"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1442858" indent="-160321"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1763515" indent="-160321" algn="l" defTabSz="64126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84130" indent="-160321" algn="l" defTabSz="64126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404776" indent="-160321" algn="l" defTabSz="64126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25398" indent="-160321" algn="l" defTabSz="64126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41265" rtl="0" eaLnBrk="1" latinLnBrk="0" hangingPunct="1">
        <a:defRPr sz="1300" kern="1200">
          <a:solidFill>
            <a:schemeClr val="tx1"/>
          </a:solidFill>
          <a:latin typeface="+mn-lt"/>
          <a:ea typeface="+mn-ea"/>
          <a:cs typeface="+mn-cs"/>
        </a:defRPr>
      </a:lvl1pPr>
      <a:lvl2pPr marL="320628" algn="l" defTabSz="641265" rtl="0" eaLnBrk="1" latinLnBrk="0" hangingPunct="1">
        <a:defRPr sz="1300" kern="1200">
          <a:solidFill>
            <a:schemeClr val="tx1"/>
          </a:solidFill>
          <a:latin typeface="+mn-lt"/>
          <a:ea typeface="+mn-ea"/>
          <a:cs typeface="+mn-cs"/>
        </a:defRPr>
      </a:lvl2pPr>
      <a:lvl3pPr marL="641265" algn="l" defTabSz="641265" rtl="0" eaLnBrk="1" latinLnBrk="0" hangingPunct="1">
        <a:defRPr sz="1300" kern="1200">
          <a:solidFill>
            <a:schemeClr val="tx1"/>
          </a:solidFill>
          <a:latin typeface="+mn-lt"/>
          <a:ea typeface="+mn-ea"/>
          <a:cs typeface="+mn-cs"/>
        </a:defRPr>
      </a:lvl3pPr>
      <a:lvl4pPr marL="961905" algn="l" defTabSz="641265" rtl="0" eaLnBrk="1" latinLnBrk="0" hangingPunct="1">
        <a:defRPr sz="1300" kern="1200">
          <a:solidFill>
            <a:schemeClr val="tx1"/>
          </a:solidFill>
          <a:latin typeface="+mn-lt"/>
          <a:ea typeface="+mn-ea"/>
          <a:cs typeface="+mn-cs"/>
        </a:defRPr>
      </a:lvl4pPr>
      <a:lvl5pPr marL="1282540" algn="l" defTabSz="641265" rtl="0" eaLnBrk="1" latinLnBrk="0" hangingPunct="1">
        <a:defRPr sz="1300" kern="1200">
          <a:solidFill>
            <a:schemeClr val="tx1"/>
          </a:solidFill>
          <a:latin typeface="+mn-lt"/>
          <a:ea typeface="+mn-ea"/>
          <a:cs typeface="+mn-cs"/>
        </a:defRPr>
      </a:lvl5pPr>
      <a:lvl6pPr marL="1603182" algn="l" defTabSz="641265" rtl="0" eaLnBrk="1" latinLnBrk="0" hangingPunct="1">
        <a:defRPr sz="1300" kern="1200">
          <a:solidFill>
            <a:schemeClr val="tx1"/>
          </a:solidFill>
          <a:latin typeface="+mn-lt"/>
          <a:ea typeface="+mn-ea"/>
          <a:cs typeface="+mn-cs"/>
        </a:defRPr>
      </a:lvl6pPr>
      <a:lvl7pPr marL="1923810" algn="l" defTabSz="641265" rtl="0" eaLnBrk="1" latinLnBrk="0" hangingPunct="1">
        <a:defRPr sz="1300" kern="1200">
          <a:solidFill>
            <a:schemeClr val="tx1"/>
          </a:solidFill>
          <a:latin typeface="+mn-lt"/>
          <a:ea typeface="+mn-ea"/>
          <a:cs typeface="+mn-cs"/>
        </a:defRPr>
      </a:lvl7pPr>
      <a:lvl8pPr marL="2244451" algn="l" defTabSz="641265" rtl="0" eaLnBrk="1" latinLnBrk="0" hangingPunct="1">
        <a:defRPr sz="1300" kern="1200">
          <a:solidFill>
            <a:schemeClr val="tx1"/>
          </a:solidFill>
          <a:latin typeface="+mn-lt"/>
          <a:ea typeface="+mn-ea"/>
          <a:cs typeface="+mn-cs"/>
        </a:defRPr>
      </a:lvl8pPr>
      <a:lvl9pPr marL="2565086" algn="l" defTabSz="64126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42" tIns="45472" rIns="90942" bIns="45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305"/>
            <a:ext cx="8229600" cy="4525963"/>
          </a:xfrm>
          <a:prstGeom prst="rect">
            <a:avLst/>
          </a:prstGeom>
        </p:spPr>
        <p:txBody>
          <a:bodyPr vert="horz" lIns="90942" tIns="45472" rIns="90942" bIns="45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55"/>
            <a:ext cx="2133600" cy="365125"/>
          </a:xfrm>
          <a:prstGeom prst="rect">
            <a:avLst/>
          </a:prstGeom>
        </p:spPr>
        <p:txBody>
          <a:bodyPr vert="horz" lIns="90942" tIns="45472" rIns="90942" bIns="45472" rtlCol="0" anchor="ctr"/>
          <a:lstStyle>
            <a:lvl1pPr algn="l">
              <a:defRPr sz="1200">
                <a:solidFill>
                  <a:schemeClr val="tx1">
                    <a:tint val="75000"/>
                  </a:schemeClr>
                </a:solidFill>
              </a:defRPr>
            </a:lvl1pPr>
          </a:lstStyle>
          <a:p>
            <a:fld id="{0FF9B19E-EFA3-4AF5-A9D1-DC7363F56634}" type="datetime1">
              <a:rPr lang="en-US" smtClean="0"/>
              <a:t>2/29/16</a:t>
            </a:fld>
            <a:endParaRPr lang="en-US"/>
          </a:p>
        </p:txBody>
      </p:sp>
      <p:sp>
        <p:nvSpPr>
          <p:cNvPr id="5" name="Footer Placeholder 4"/>
          <p:cNvSpPr>
            <a:spLocks noGrp="1"/>
          </p:cNvSpPr>
          <p:nvPr>
            <p:ph type="ftr" sz="quarter" idx="3"/>
          </p:nvPr>
        </p:nvSpPr>
        <p:spPr>
          <a:xfrm>
            <a:off x="3124201" y="6356455"/>
            <a:ext cx="2895600" cy="365125"/>
          </a:xfrm>
          <a:prstGeom prst="rect">
            <a:avLst/>
          </a:prstGeom>
        </p:spPr>
        <p:txBody>
          <a:bodyPr vert="horz" lIns="90942" tIns="45472" rIns="90942" bIns="45472" rtlCol="0" anchor="ctr"/>
          <a:lstStyle>
            <a:lvl1pPr algn="ctr">
              <a:defRPr sz="1200">
                <a:solidFill>
                  <a:schemeClr val="tx1">
                    <a:tint val="75000"/>
                  </a:schemeClr>
                </a:solidFill>
              </a:defRPr>
            </a:lvl1pPr>
          </a:lstStyle>
          <a:p>
            <a:r>
              <a:rPr lang="en-US" smtClean="0"/>
              <a:t>2006 - Boundary Crossing- Gen Ed</a:t>
            </a:r>
            <a:endParaRPr lang="en-US"/>
          </a:p>
        </p:txBody>
      </p:sp>
      <p:sp>
        <p:nvSpPr>
          <p:cNvPr id="6" name="Slide Number Placeholder 5"/>
          <p:cNvSpPr>
            <a:spLocks noGrp="1"/>
          </p:cNvSpPr>
          <p:nvPr>
            <p:ph type="sldNum" sz="quarter" idx="4"/>
          </p:nvPr>
        </p:nvSpPr>
        <p:spPr>
          <a:xfrm>
            <a:off x="6553200" y="6356455"/>
            <a:ext cx="2133600" cy="365125"/>
          </a:xfrm>
          <a:prstGeom prst="rect">
            <a:avLst/>
          </a:prstGeom>
        </p:spPr>
        <p:txBody>
          <a:bodyPr vert="horz" lIns="90942" tIns="45472" rIns="90942" bIns="45472" rtlCol="0" anchor="ctr"/>
          <a:lstStyle>
            <a:lvl1pPr algn="r">
              <a:defRPr sz="1200">
                <a:solidFill>
                  <a:schemeClr val="tx1">
                    <a:tint val="75000"/>
                  </a:schemeClr>
                </a:solidFill>
              </a:defRPr>
            </a:lvl1pPr>
          </a:lstStyle>
          <a:p>
            <a:fld id="{74499F93-D876-422E-8096-898FEB6986AC}" type="slidenum">
              <a:rPr lang="en-US" smtClean="0"/>
              <a:t>‹#›</a:t>
            </a:fld>
            <a:endParaRPr lang="en-US"/>
          </a:p>
        </p:txBody>
      </p:sp>
    </p:spTree>
    <p:extLst>
      <p:ext uri="{BB962C8B-B14F-4D97-AF65-F5344CB8AC3E}">
        <p14:creationId xmlns:p14="http://schemas.microsoft.com/office/powerpoint/2010/main" val="42793782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909489" rtl="0" eaLnBrk="1" latinLnBrk="0" hangingPunct="1">
        <a:spcBef>
          <a:spcPct val="0"/>
        </a:spcBef>
        <a:buNone/>
        <a:defRPr sz="4400" kern="1200">
          <a:solidFill>
            <a:schemeClr val="tx1"/>
          </a:solidFill>
          <a:latin typeface="+mj-lt"/>
          <a:ea typeface="+mj-ea"/>
          <a:cs typeface="+mj-cs"/>
        </a:defRPr>
      </a:lvl1pPr>
    </p:titleStyle>
    <p:bodyStyle>
      <a:lvl1pPr marL="341082" indent="-341082" algn="l" defTabSz="90948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8960" indent="-284253" algn="l" defTabSz="90948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6882" indent="-227357" algn="l" defTabSz="90948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1626" indent="-227357" algn="l" defTabSz="90948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6377" indent="-227357" algn="l" defTabSz="90948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139" indent="-227357" algn="l" defTabSz="90948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5868" indent="-227357" algn="l" defTabSz="90948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0622" indent="-227357" algn="l" defTabSz="90948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5350" indent="-227357" algn="l" defTabSz="90948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9489" rtl="0" eaLnBrk="1" latinLnBrk="0" hangingPunct="1">
        <a:defRPr sz="1800" kern="1200">
          <a:solidFill>
            <a:schemeClr val="tx1"/>
          </a:solidFill>
          <a:latin typeface="+mn-lt"/>
          <a:ea typeface="+mn-ea"/>
          <a:cs typeface="+mn-cs"/>
        </a:defRPr>
      </a:lvl1pPr>
      <a:lvl2pPr marL="454729" algn="l" defTabSz="909489" rtl="0" eaLnBrk="1" latinLnBrk="0" hangingPunct="1">
        <a:defRPr sz="1800" kern="1200">
          <a:solidFill>
            <a:schemeClr val="tx1"/>
          </a:solidFill>
          <a:latin typeface="+mn-lt"/>
          <a:ea typeface="+mn-ea"/>
          <a:cs typeface="+mn-cs"/>
        </a:defRPr>
      </a:lvl2pPr>
      <a:lvl3pPr marL="909489" algn="l" defTabSz="909489" rtl="0" eaLnBrk="1" latinLnBrk="0" hangingPunct="1">
        <a:defRPr sz="1800" kern="1200">
          <a:solidFill>
            <a:schemeClr val="tx1"/>
          </a:solidFill>
          <a:latin typeface="+mn-lt"/>
          <a:ea typeface="+mn-ea"/>
          <a:cs typeface="+mn-cs"/>
        </a:defRPr>
      </a:lvl3pPr>
      <a:lvl4pPr marL="1364250" algn="l" defTabSz="909489" rtl="0" eaLnBrk="1" latinLnBrk="0" hangingPunct="1">
        <a:defRPr sz="1800" kern="1200">
          <a:solidFill>
            <a:schemeClr val="tx1"/>
          </a:solidFill>
          <a:latin typeface="+mn-lt"/>
          <a:ea typeface="+mn-ea"/>
          <a:cs typeface="+mn-cs"/>
        </a:defRPr>
      </a:lvl4pPr>
      <a:lvl5pPr marL="1819001" algn="l" defTabSz="909489" rtl="0" eaLnBrk="1" latinLnBrk="0" hangingPunct="1">
        <a:defRPr sz="1800" kern="1200">
          <a:solidFill>
            <a:schemeClr val="tx1"/>
          </a:solidFill>
          <a:latin typeface="+mn-lt"/>
          <a:ea typeface="+mn-ea"/>
          <a:cs typeface="+mn-cs"/>
        </a:defRPr>
      </a:lvl5pPr>
      <a:lvl6pPr marL="2273771" algn="l" defTabSz="909489" rtl="0" eaLnBrk="1" latinLnBrk="0" hangingPunct="1">
        <a:defRPr sz="1800" kern="1200">
          <a:solidFill>
            <a:schemeClr val="tx1"/>
          </a:solidFill>
          <a:latin typeface="+mn-lt"/>
          <a:ea typeface="+mn-ea"/>
          <a:cs typeface="+mn-cs"/>
        </a:defRPr>
      </a:lvl6pPr>
      <a:lvl7pPr marL="2728500" algn="l" defTabSz="909489" rtl="0" eaLnBrk="1" latinLnBrk="0" hangingPunct="1">
        <a:defRPr sz="1800" kern="1200">
          <a:solidFill>
            <a:schemeClr val="tx1"/>
          </a:solidFill>
          <a:latin typeface="+mn-lt"/>
          <a:ea typeface="+mn-ea"/>
          <a:cs typeface="+mn-cs"/>
        </a:defRPr>
      </a:lvl7pPr>
      <a:lvl8pPr marL="3183249" algn="l" defTabSz="909489" rtl="0" eaLnBrk="1" latinLnBrk="0" hangingPunct="1">
        <a:defRPr sz="1800" kern="1200">
          <a:solidFill>
            <a:schemeClr val="tx1"/>
          </a:solidFill>
          <a:latin typeface="+mn-lt"/>
          <a:ea typeface="+mn-ea"/>
          <a:cs typeface="+mn-cs"/>
        </a:defRPr>
      </a:lvl8pPr>
      <a:lvl9pPr marL="3637982" algn="l" defTabSz="90948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126816"/>
            <a:ext cx="9144000" cy="731184"/>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4203" tIns="32099" rIns="64203" bIns="32099" rtlCol="0" anchor="ctr"/>
          <a:lstStyle/>
          <a:p>
            <a:pPr algn="ctr" defTabSz="913134" fontAlgn="base">
              <a:spcBef>
                <a:spcPct val="0"/>
              </a:spcBef>
              <a:spcAft>
                <a:spcPct val="0"/>
              </a:spcAft>
            </a:pPr>
            <a:endParaRPr lang="en-US" sz="3000">
              <a:solidFill>
                <a:prstClr val="white"/>
              </a:solidFill>
              <a:sym typeface="GillSans" pitchFamily="-68" charset="0"/>
            </a:endParaRPr>
          </a:p>
        </p:txBody>
      </p:sp>
      <p:sp>
        <p:nvSpPr>
          <p:cNvPr id="2050" name="Title Placeholder 1"/>
          <p:cNvSpPr>
            <a:spLocks noGrp="1"/>
          </p:cNvSpPr>
          <p:nvPr>
            <p:ph type="title"/>
          </p:nvPr>
        </p:nvSpPr>
        <p:spPr bwMode="auto">
          <a:xfrm>
            <a:off x="400918" y="95273"/>
            <a:ext cx="800454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03" tIns="32099" rIns="64203" bIns="32099"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647" y="1600646"/>
            <a:ext cx="8228707" cy="41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03" tIns="32099" rIns="64203" bIns="3209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79644" y="6253205"/>
            <a:ext cx="434929" cy="365001"/>
          </a:xfrm>
          <a:prstGeom prst="rect">
            <a:avLst/>
          </a:prstGeom>
        </p:spPr>
        <p:txBody>
          <a:bodyPr vert="horz" lIns="64203" tIns="32099" rIns="64203" bIns="32099" rtlCol="0" anchor="ctr"/>
          <a:lstStyle>
            <a:lvl1pPr algn="l">
              <a:defRPr sz="1000">
                <a:solidFill>
                  <a:schemeClr val="bg1"/>
                </a:solidFill>
                <a:latin typeface="Calibri" pitchFamily="34" charset="0"/>
                <a:ea typeface="ヒラギノ角ゴ ProN W3" pitchFamily="-68" charset="-128"/>
              </a:defRPr>
            </a:lvl1pPr>
          </a:lstStyle>
          <a:p>
            <a:pPr defTabSz="913134" fontAlgn="base">
              <a:spcBef>
                <a:spcPct val="0"/>
              </a:spcBef>
              <a:spcAft>
                <a:spcPct val="0"/>
              </a:spcAft>
              <a:defRPr/>
            </a:pPr>
            <a:fld id="{2EAF10B1-51AB-4B13-8AD7-DF04C03E28CF}" type="slidenum">
              <a:rPr lang="en-US" smtClean="0">
                <a:solidFill>
                  <a:prstClr val="white"/>
                </a:solidFill>
                <a:sym typeface="GillSans" pitchFamily="-68" charset="0"/>
              </a:rPr>
              <a:pPr defTabSz="913134" fontAlgn="base">
                <a:spcBef>
                  <a:spcPct val="0"/>
                </a:spcBef>
                <a:spcAft>
                  <a:spcPct val="0"/>
                </a:spcAft>
                <a:defRPr/>
              </a:pPr>
              <a:t>‹#›</a:t>
            </a:fld>
            <a:endParaRPr lang="en-US" dirty="0">
              <a:solidFill>
                <a:prstClr val="white"/>
              </a:solidFill>
              <a:sym typeface="GillSans" pitchFamily="-68" charset="0"/>
            </a:endParaRPr>
          </a:p>
        </p:txBody>
      </p:sp>
      <p:pic>
        <p:nvPicPr>
          <p:cNvPr id="3" name="Picture 2"/>
          <p:cNvPicPr>
            <a:picLocks noChangeAspect="1"/>
          </p:cNvPicPr>
          <p:nvPr/>
        </p:nvPicPr>
        <p:blipFill rotWithShape="1">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3001" r="81409" b="12439"/>
          <a:stretch/>
        </p:blipFill>
        <p:spPr>
          <a:xfrm>
            <a:off x="6798117" y="6024817"/>
            <a:ext cx="1077866" cy="735509"/>
          </a:xfrm>
          <a:prstGeom prst="rect">
            <a:avLst/>
          </a:prstGeom>
        </p:spPr>
      </p:pic>
      <p:pic>
        <p:nvPicPr>
          <p:cNvPr id="11" name="Picture 10"/>
          <p:cNvPicPr>
            <a:picLocks noChangeAspect="1"/>
          </p:cNvPicPr>
          <p:nvPr/>
        </p:nvPicPr>
        <p:blipFill rotWithShape="1">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t="90181"/>
          <a:stretch/>
        </p:blipFill>
        <p:spPr>
          <a:xfrm>
            <a:off x="0" y="6748916"/>
            <a:ext cx="9144000" cy="109084"/>
          </a:xfrm>
          <a:prstGeom prst="rect">
            <a:avLst/>
          </a:prstGeom>
        </p:spPr>
      </p:pic>
      <p:pic>
        <p:nvPicPr>
          <p:cNvPr id="12" name="Picture 11"/>
          <p:cNvPicPr>
            <a:picLocks noChangeAspect="1"/>
          </p:cNvPicPr>
          <p:nvPr/>
        </p:nvPicPr>
        <p:blipFill rotWithShape="1">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78651" r="5166" b="12439"/>
          <a:stretch/>
        </p:blipFill>
        <p:spPr>
          <a:xfrm>
            <a:off x="7771980" y="6065260"/>
            <a:ext cx="1040046" cy="683683"/>
          </a:xfrm>
          <a:prstGeom prst="rect">
            <a:avLst/>
          </a:prstGeom>
        </p:spPr>
      </p:pic>
      <p:pic>
        <p:nvPicPr>
          <p:cNvPr id="14" name="Picture 13"/>
          <p:cNvPicPr>
            <a:picLocks noChangeAspect="1"/>
          </p:cNvPicPr>
          <p:nvPr/>
        </p:nvPicPr>
        <p:blipFill>
          <a:blip r:embed="rId4" cstate="print">
            <a:clrChange>
              <a:clrFrom>
                <a:srgbClr val="2B3083"/>
              </a:clrFrom>
              <a:clrTo>
                <a:srgbClr val="2B3083">
                  <a:alpha val="0"/>
                </a:srgbClr>
              </a:clrTo>
            </a:clrChange>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8061478" y="71971"/>
            <a:ext cx="1002203" cy="184390"/>
          </a:xfrm>
          <a:prstGeom prst="rect">
            <a:avLst/>
          </a:prstGeom>
        </p:spPr>
      </p:pic>
      <p:pic>
        <p:nvPicPr>
          <p:cNvPr id="10" name="Pictur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90830" y="6126909"/>
            <a:ext cx="2153171"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3" r:id="rId1"/>
  </p:sldLayoutIdLst>
  <p:timing>
    <p:tnLst>
      <p:par>
        <p:cTn xmlns:p14="http://schemas.microsoft.com/office/powerpoint/2010/main" id="1" dur="indefinite" restart="never" nodeType="tmRoot"/>
      </p:par>
    </p:tnLst>
  </p:timing>
  <p:hf hdr="0" ftr="0" dt="0"/>
  <p:txStyles>
    <p:titleStyle>
      <a:lvl1pPr algn="just" rtl="0" eaLnBrk="0" fontAlgn="base" hangingPunct="0">
        <a:lnSpc>
          <a:spcPts val="2461"/>
        </a:lnSpc>
        <a:spcBef>
          <a:spcPct val="0"/>
        </a:spcBef>
        <a:spcAft>
          <a:spcPct val="0"/>
        </a:spcAft>
        <a:defRPr sz="2500" b="1" kern="1200">
          <a:solidFill>
            <a:schemeClr val="tx1"/>
          </a:solidFill>
          <a:latin typeface="+mj-lt"/>
          <a:ea typeface="+mj-ea"/>
          <a:cs typeface="+mj-cs"/>
        </a:defRPr>
      </a:lvl1pPr>
      <a:lvl2pPr algn="ctr" rtl="0" eaLnBrk="0" fontAlgn="base" hangingPunct="0">
        <a:lnSpc>
          <a:spcPts val="2672"/>
        </a:lnSpc>
        <a:spcBef>
          <a:spcPct val="0"/>
        </a:spcBef>
        <a:spcAft>
          <a:spcPct val="0"/>
        </a:spcAft>
        <a:defRPr sz="2500" b="1">
          <a:solidFill>
            <a:schemeClr val="tx1"/>
          </a:solidFill>
          <a:latin typeface="Calibri" pitchFamily="34" charset="0"/>
        </a:defRPr>
      </a:lvl2pPr>
      <a:lvl3pPr algn="ctr" rtl="0" eaLnBrk="0" fontAlgn="base" hangingPunct="0">
        <a:lnSpc>
          <a:spcPts val="2672"/>
        </a:lnSpc>
        <a:spcBef>
          <a:spcPct val="0"/>
        </a:spcBef>
        <a:spcAft>
          <a:spcPct val="0"/>
        </a:spcAft>
        <a:defRPr sz="2500" b="1">
          <a:solidFill>
            <a:schemeClr val="tx1"/>
          </a:solidFill>
          <a:latin typeface="Calibri" pitchFamily="34" charset="0"/>
        </a:defRPr>
      </a:lvl3pPr>
      <a:lvl4pPr algn="ctr" rtl="0" eaLnBrk="0" fontAlgn="base" hangingPunct="0">
        <a:lnSpc>
          <a:spcPts val="2672"/>
        </a:lnSpc>
        <a:spcBef>
          <a:spcPct val="0"/>
        </a:spcBef>
        <a:spcAft>
          <a:spcPct val="0"/>
        </a:spcAft>
        <a:defRPr sz="2500" b="1">
          <a:solidFill>
            <a:schemeClr val="tx1"/>
          </a:solidFill>
          <a:latin typeface="Calibri" pitchFamily="34" charset="0"/>
        </a:defRPr>
      </a:lvl4pPr>
      <a:lvl5pPr algn="ctr" rtl="0" eaLnBrk="0" fontAlgn="base" hangingPunct="0">
        <a:lnSpc>
          <a:spcPts val="2672"/>
        </a:lnSpc>
        <a:spcBef>
          <a:spcPct val="0"/>
        </a:spcBef>
        <a:spcAft>
          <a:spcPct val="0"/>
        </a:spcAft>
        <a:defRPr sz="2500" b="1">
          <a:solidFill>
            <a:schemeClr val="tx1"/>
          </a:solidFill>
          <a:latin typeface="Calibri" pitchFamily="34" charset="0"/>
        </a:defRPr>
      </a:lvl5pPr>
      <a:lvl6pPr marL="321009" algn="ctr" rtl="0" fontAlgn="base">
        <a:spcBef>
          <a:spcPct val="0"/>
        </a:spcBef>
        <a:spcAft>
          <a:spcPct val="0"/>
        </a:spcAft>
        <a:defRPr sz="3100">
          <a:solidFill>
            <a:schemeClr val="tx1"/>
          </a:solidFill>
          <a:latin typeface="Calibri" pitchFamily="34" charset="0"/>
        </a:defRPr>
      </a:lvl6pPr>
      <a:lvl7pPr marL="642024" algn="ctr" rtl="0" fontAlgn="base">
        <a:spcBef>
          <a:spcPct val="0"/>
        </a:spcBef>
        <a:spcAft>
          <a:spcPct val="0"/>
        </a:spcAft>
        <a:defRPr sz="3100">
          <a:solidFill>
            <a:schemeClr val="tx1"/>
          </a:solidFill>
          <a:latin typeface="Calibri" pitchFamily="34" charset="0"/>
        </a:defRPr>
      </a:lvl7pPr>
      <a:lvl8pPr marL="963037" algn="ctr" rtl="0" fontAlgn="base">
        <a:spcBef>
          <a:spcPct val="0"/>
        </a:spcBef>
        <a:spcAft>
          <a:spcPct val="0"/>
        </a:spcAft>
        <a:defRPr sz="3100">
          <a:solidFill>
            <a:schemeClr val="tx1"/>
          </a:solidFill>
          <a:latin typeface="Calibri" pitchFamily="34" charset="0"/>
        </a:defRPr>
      </a:lvl8pPr>
      <a:lvl9pPr marL="1284053" algn="ctr" rtl="0" fontAlgn="base">
        <a:spcBef>
          <a:spcPct val="0"/>
        </a:spcBef>
        <a:spcAft>
          <a:spcPct val="0"/>
        </a:spcAft>
        <a:defRPr sz="3100">
          <a:solidFill>
            <a:schemeClr val="tx1"/>
          </a:solidFill>
          <a:latin typeface="Calibri" pitchFamily="34" charset="0"/>
        </a:defRPr>
      </a:lvl9pPr>
    </p:titleStyle>
    <p:bodyStyle>
      <a:lvl1pPr marL="240765" indent="-240765"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1pPr>
      <a:lvl2pPr marL="521654" indent="-200632"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802536" indent="-160508" algn="l"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3pPr>
      <a:lvl4pPr marL="1123545" indent="-160508"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1444560" indent="-160508"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1765585" indent="-160508" algn="l" defTabSz="64202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86584" indent="-160508" algn="l" defTabSz="64202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407606" indent="-160508" algn="l" defTabSz="64202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28612" indent="-160508" algn="l" defTabSz="64202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42024" rtl="0" eaLnBrk="1" latinLnBrk="0" hangingPunct="1">
        <a:defRPr sz="1300" kern="1200">
          <a:solidFill>
            <a:schemeClr val="tx1"/>
          </a:solidFill>
          <a:latin typeface="+mn-lt"/>
          <a:ea typeface="+mn-ea"/>
          <a:cs typeface="+mn-cs"/>
        </a:defRPr>
      </a:lvl1pPr>
      <a:lvl2pPr marL="321009" algn="l" defTabSz="642024" rtl="0" eaLnBrk="1" latinLnBrk="0" hangingPunct="1">
        <a:defRPr sz="1300" kern="1200">
          <a:solidFill>
            <a:schemeClr val="tx1"/>
          </a:solidFill>
          <a:latin typeface="+mn-lt"/>
          <a:ea typeface="+mn-ea"/>
          <a:cs typeface="+mn-cs"/>
        </a:defRPr>
      </a:lvl2pPr>
      <a:lvl3pPr marL="642024" algn="l" defTabSz="642024" rtl="0" eaLnBrk="1" latinLnBrk="0" hangingPunct="1">
        <a:defRPr sz="1300" kern="1200">
          <a:solidFill>
            <a:schemeClr val="tx1"/>
          </a:solidFill>
          <a:latin typeface="+mn-lt"/>
          <a:ea typeface="+mn-ea"/>
          <a:cs typeface="+mn-cs"/>
        </a:defRPr>
      </a:lvl3pPr>
      <a:lvl4pPr marL="963037" algn="l" defTabSz="642024" rtl="0" eaLnBrk="1" latinLnBrk="0" hangingPunct="1">
        <a:defRPr sz="1300" kern="1200">
          <a:solidFill>
            <a:schemeClr val="tx1"/>
          </a:solidFill>
          <a:latin typeface="+mn-lt"/>
          <a:ea typeface="+mn-ea"/>
          <a:cs typeface="+mn-cs"/>
        </a:defRPr>
      </a:lvl4pPr>
      <a:lvl5pPr marL="1284053" algn="l" defTabSz="642024" rtl="0" eaLnBrk="1" latinLnBrk="0" hangingPunct="1">
        <a:defRPr sz="1300" kern="1200">
          <a:solidFill>
            <a:schemeClr val="tx1"/>
          </a:solidFill>
          <a:latin typeface="+mn-lt"/>
          <a:ea typeface="+mn-ea"/>
          <a:cs typeface="+mn-cs"/>
        </a:defRPr>
      </a:lvl5pPr>
      <a:lvl6pPr marL="1605068" algn="l" defTabSz="642024" rtl="0" eaLnBrk="1" latinLnBrk="0" hangingPunct="1">
        <a:defRPr sz="1300" kern="1200">
          <a:solidFill>
            <a:schemeClr val="tx1"/>
          </a:solidFill>
          <a:latin typeface="+mn-lt"/>
          <a:ea typeface="+mn-ea"/>
          <a:cs typeface="+mn-cs"/>
        </a:defRPr>
      </a:lvl6pPr>
      <a:lvl7pPr marL="1926079" algn="l" defTabSz="642024" rtl="0" eaLnBrk="1" latinLnBrk="0" hangingPunct="1">
        <a:defRPr sz="1300" kern="1200">
          <a:solidFill>
            <a:schemeClr val="tx1"/>
          </a:solidFill>
          <a:latin typeface="+mn-lt"/>
          <a:ea typeface="+mn-ea"/>
          <a:cs typeface="+mn-cs"/>
        </a:defRPr>
      </a:lvl7pPr>
      <a:lvl8pPr marL="2247096" algn="l" defTabSz="642024" rtl="0" eaLnBrk="1" latinLnBrk="0" hangingPunct="1">
        <a:defRPr sz="1300" kern="1200">
          <a:solidFill>
            <a:schemeClr val="tx1"/>
          </a:solidFill>
          <a:latin typeface="+mn-lt"/>
          <a:ea typeface="+mn-ea"/>
          <a:cs typeface="+mn-cs"/>
        </a:defRPr>
      </a:lvl8pPr>
      <a:lvl9pPr marL="2568108" algn="l" defTabSz="642024" rtl="0" eaLnBrk="1" latinLnBrk="0" hangingPunct="1">
        <a:defRPr sz="13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126816"/>
            <a:ext cx="9144000" cy="731184"/>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4242" tIns="32119" rIns="64242" bIns="32119" rtlCol="0" anchor="ctr"/>
          <a:lstStyle/>
          <a:p>
            <a:pPr algn="ctr" defTabSz="913743" fontAlgn="base">
              <a:spcBef>
                <a:spcPct val="0"/>
              </a:spcBef>
              <a:spcAft>
                <a:spcPct val="0"/>
              </a:spcAft>
            </a:pPr>
            <a:endParaRPr lang="en-US" sz="3000">
              <a:solidFill>
                <a:prstClr val="white"/>
              </a:solidFill>
              <a:sym typeface="GillSans" pitchFamily="-68" charset="0"/>
            </a:endParaRPr>
          </a:p>
        </p:txBody>
      </p:sp>
      <p:sp>
        <p:nvSpPr>
          <p:cNvPr id="2050" name="Title Placeholder 1"/>
          <p:cNvSpPr>
            <a:spLocks noGrp="1"/>
          </p:cNvSpPr>
          <p:nvPr>
            <p:ph type="title"/>
          </p:nvPr>
        </p:nvSpPr>
        <p:spPr bwMode="auto">
          <a:xfrm>
            <a:off x="400918" y="95273"/>
            <a:ext cx="800454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42" tIns="32119" rIns="64242" bIns="32119"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647" y="1600646"/>
            <a:ext cx="8228707" cy="41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42" tIns="32119" rIns="64242" bIns="321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79644" y="6253193"/>
            <a:ext cx="434929" cy="365001"/>
          </a:xfrm>
          <a:prstGeom prst="rect">
            <a:avLst/>
          </a:prstGeom>
        </p:spPr>
        <p:txBody>
          <a:bodyPr vert="horz" lIns="64242" tIns="32119" rIns="64242" bIns="32119" rtlCol="0" anchor="ctr"/>
          <a:lstStyle>
            <a:lvl1pPr algn="l">
              <a:defRPr sz="1000">
                <a:solidFill>
                  <a:schemeClr val="bg1"/>
                </a:solidFill>
                <a:latin typeface="Calibri" pitchFamily="34" charset="0"/>
                <a:ea typeface="ヒラギノ角ゴ ProN W3" pitchFamily="-68" charset="-128"/>
              </a:defRPr>
            </a:lvl1pPr>
          </a:lstStyle>
          <a:p>
            <a:pPr defTabSz="913743" fontAlgn="base">
              <a:spcBef>
                <a:spcPct val="0"/>
              </a:spcBef>
              <a:spcAft>
                <a:spcPct val="0"/>
              </a:spcAft>
              <a:defRPr/>
            </a:pPr>
            <a:fld id="{2EAF10B1-51AB-4B13-8AD7-DF04C03E28CF}" type="slidenum">
              <a:rPr lang="en-US" smtClean="0">
                <a:solidFill>
                  <a:prstClr val="white"/>
                </a:solidFill>
                <a:sym typeface="GillSans" pitchFamily="-68" charset="0"/>
              </a:rPr>
              <a:pPr defTabSz="913743" fontAlgn="base">
                <a:spcBef>
                  <a:spcPct val="0"/>
                </a:spcBef>
                <a:spcAft>
                  <a:spcPct val="0"/>
                </a:spcAft>
                <a:defRPr/>
              </a:pPr>
              <a:t>‹#›</a:t>
            </a:fld>
            <a:endParaRPr lang="en-US" dirty="0">
              <a:solidFill>
                <a:prstClr val="white"/>
              </a:solidFill>
              <a:sym typeface="GillSans" pitchFamily="-68" charset="0"/>
            </a:endParaRPr>
          </a:p>
        </p:txBody>
      </p:sp>
      <p:pic>
        <p:nvPicPr>
          <p:cNvPr id="3" name="Picture 2"/>
          <p:cNvPicPr>
            <a:picLocks noChangeAspect="1"/>
          </p:cNvPicPr>
          <p:nvPr/>
        </p:nvPicPr>
        <p:blipFill rotWithShape="1">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3001" r="81409" b="12439"/>
          <a:stretch/>
        </p:blipFill>
        <p:spPr>
          <a:xfrm>
            <a:off x="6798117" y="6024805"/>
            <a:ext cx="1077866" cy="735509"/>
          </a:xfrm>
          <a:prstGeom prst="rect">
            <a:avLst/>
          </a:prstGeom>
        </p:spPr>
      </p:pic>
      <p:pic>
        <p:nvPicPr>
          <p:cNvPr id="11" name="Picture 10"/>
          <p:cNvPicPr>
            <a:picLocks noChangeAspect="1"/>
          </p:cNvPicPr>
          <p:nvPr/>
        </p:nvPicPr>
        <p:blipFill rotWithShape="1">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t="90181"/>
          <a:stretch/>
        </p:blipFill>
        <p:spPr>
          <a:xfrm>
            <a:off x="0" y="6748916"/>
            <a:ext cx="9144000" cy="109084"/>
          </a:xfrm>
          <a:prstGeom prst="rect">
            <a:avLst/>
          </a:prstGeom>
        </p:spPr>
      </p:pic>
      <p:pic>
        <p:nvPicPr>
          <p:cNvPr id="12" name="Picture 11"/>
          <p:cNvPicPr>
            <a:picLocks noChangeAspect="1"/>
          </p:cNvPicPr>
          <p:nvPr/>
        </p:nvPicPr>
        <p:blipFill rotWithShape="1">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78651" r="5166" b="12439"/>
          <a:stretch/>
        </p:blipFill>
        <p:spPr>
          <a:xfrm>
            <a:off x="7771980" y="6065248"/>
            <a:ext cx="1040046" cy="683683"/>
          </a:xfrm>
          <a:prstGeom prst="rect">
            <a:avLst/>
          </a:prstGeom>
        </p:spPr>
      </p:pic>
      <p:pic>
        <p:nvPicPr>
          <p:cNvPr id="14" name="Picture 13"/>
          <p:cNvPicPr>
            <a:picLocks noChangeAspect="1"/>
          </p:cNvPicPr>
          <p:nvPr/>
        </p:nvPicPr>
        <p:blipFill>
          <a:blip r:embed="rId4" cstate="print">
            <a:clrChange>
              <a:clrFrom>
                <a:srgbClr val="2B3083"/>
              </a:clrFrom>
              <a:clrTo>
                <a:srgbClr val="2B3083">
                  <a:alpha val="0"/>
                </a:srgbClr>
              </a:clrTo>
            </a:clrChange>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8061466" y="71971"/>
            <a:ext cx="1002203" cy="184390"/>
          </a:xfrm>
          <a:prstGeom prst="rect">
            <a:avLst/>
          </a:prstGeom>
        </p:spPr>
      </p:pic>
      <p:pic>
        <p:nvPicPr>
          <p:cNvPr id="10" name="Pictur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90830" y="6126897"/>
            <a:ext cx="2153171"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Lst>
  <p:timing>
    <p:tnLst>
      <p:par>
        <p:cTn xmlns:p14="http://schemas.microsoft.com/office/powerpoint/2010/main" id="1" dur="indefinite" restart="never" nodeType="tmRoot"/>
      </p:par>
    </p:tnLst>
  </p:timing>
  <p:hf hdr="0" ftr="0" dt="0"/>
  <p:txStyles>
    <p:titleStyle>
      <a:lvl1pPr algn="just" rtl="0" eaLnBrk="0" fontAlgn="base" hangingPunct="0">
        <a:lnSpc>
          <a:spcPts val="2461"/>
        </a:lnSpc>
        <a:spcBef>
          <a:spcPct val="0"/>
        </a:spcBef>
        <a:spcAft>
          <a:spcPct val="0"/>
        </a:spcAft>
        <a:defRPr sz="2500" b="1" kern="1200">
          <a:solidFill>
            <a:schemeClr val="tx1"/>
          </a:solidFill>
          <a:latin typeface="+mj-lt"/>
          <a:ea typeface="+mj-ea"/>
          <a:cs typeface="+mj-cs"/>
        </a:defRPr>
      </a:lvl1pPr>
      <a:lvl2pPr algn="ctr" rtl="0" eaLnBrk="0" fontAlgn="base" hangingPunct="0">
        <a:lnSpc>
          <a:spcPts val="2672"/>
        </a:lnSpc>
        <a:spcBef>
          <a:spcPct val="0"/>
        </a:spcBef>
        <a:spcAft>
          <a:spcPct val="0"/>
        </a:spcAft>
        <a:defRPr sz="2500" b="1">
          <a:solidFill>
            <a:schemeClr val="tx1"/>
          </a:solidFill>
          <a:latin typeface="Calibri" pitchFamily="34" charset="0"/>
        </a:defRPr>
      </a:lvl2pPr>
      <a:lvl3pPr algn="ctr" rtl="0" eaLnBrk="0" fontAlgn="base" hangingPunct="0">
        <a:lnSpc>
          <a:spcPts val="2672"/>
        </a:lnSpc>
        <a:spcBef>
          <a:spcPct val="0"/>
        </a:spcBef>
        <a:spcAft>
          <a:spcPct val="0"/>
        </a:spcAft>
        <a:defRPr sz="2500" b="1">
          <a:solidFill>
            <a:schemeClr val="tx1"/>
          </a:solidFill>
          <a:latin typeface="Calibri" pitchFamily="34" charset="0"/>
        </a:defRPr>
      </a:lvl3pPr>
      <a:lvl4pPr algn="ctr" rtl="0" eaLnBrk="0" fontAlgn="base" hangingPunct="0">
        <a:lnSpc>
          <a:spcPts val="2672"/>
        </a:lnSpc>
        <a:spcBef>
          <a:spcPct val="0"/>
        </a:spcBef>
        <a:spcAft>
          <a:spcPct val="0"/>
        </a:spcAft>
        <a:defRPr sz="2500" b="1">
          <a:solidFill>
            <a:schemeClr val="tx1"/>
          </a:solidFill>
          <a:latin typeface="Calibri" pitchFamily="34" charset="0"/>
        </a:defRPr>
      </a:lvl4pPr>
      <a:lvl5pPr algn="ctr" rtl="0" eaLnBrk="0" fontAlgn="base" hangingPunct="0">
        <a:lnSpc>
          <a:spcPts val="2672"/>
        </a:lnSpc>
        <a:spcBef>
          <a:spcPct val="0"/>
        </a:spcBef>
        <a:spcAft>
          <a:spcPct val="0"/>
        </a:spcAft>
        <a:defRPr sz="2500" b="1">
          <a:solidFill>
            <a:schemeClr val="tx1"/>
          </a:solidFill>
          <a:latin typeface="Calibri" pitchFamily="34" charset="0"/>
        </a:defRPr>
      </a:lvl5pPr>
      <a:lvl6pPr marL="321208" algn="ctr" rtl="0" fontAlgn="base">
        <a:spcBef>
          <a:spcPct val="0"/>
        </a:spcBef>
        <a:spcAft>
          <a:spcPct val="0"/>
        </a:spcAft>
        <a:defRPr sz="3100">
          <a:solidFill>
            <a:schemeClr val="tx1"/>
          </a:solidFill>
          <a:latin typeface="Calibri" pitchFamily="34" charset="0"/>
        </a:defRPr>
      </a:lvl6pPr>
      <a:lvl7pPr marL="642420" algn="ctr" rtl="0" fontAlgn="base">
        <a:spcBef>
          <a:spcPct val="0"/>
        </a:spcBef>
        <a:spcAft>
          <a:spcPct val="0"/>
        </a:spcAft>
        <a:defRPr sz="3100">
          <a:solidFill>
            <a:schemeClr val="tx1"/>
          </a:solidFill>
          <a:latin typeface="Calibri" pitchFamily="34" charset="0"/>
        </a:defRPr>
      </a:lvl7pPr>
      <a:lvl8pPr marL="963629" algn="ctr" rtl="0" fontAlgn="base">
        <a:spcBef>
          <a:spcPct val="0"/>
        </a:spcBef>
        <a:spcAft>
          <a:spcPct val="0"/>
        </a:spcAft>
        <a:defRPr sz="3100">
          <a:solidFill>
            <a:schemeClr val="tx1"/>
          </a:solidFill>
          <a:latin typeface="Calibri" pitchFamily="34" charset="0"/>
        </a:defRPr>
      </a:lvl8pPr>
      <a:lvl9pPr marL="1284842" algn="ctr" rtl="0" fontAlgn="base">
        <a:spcBef>
          <a:spcPct val="0"/>
        </a:spcBef>
        <a:spcAft>
          <a:spcPct val="0"/>
        </a:spcAft>
        <a:defRPr sz="3100">
          <a:solidFill>
            <a:schemeClr val="tx1"/>
          </a:solidFill>
          <a:latin typeface="Calibri" pitchFamily="34" charset="0"/>
        </a:defRPr>
      </a:lvl9pPr>
    </p:titleStyle>
    <p:bodyStyle>
      <a:lvl1pPr marL="240911" indent="-240911"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1pPr>
      <a:lvl2pPr marL="521969" indent="-20075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803028" indent="-160606" algn="l"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3pPr>
      <a:lvl4pPr marL="1124236" indent="-160606"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1445448" indent="-160606"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1766665" indent="-160606" algn="l" defTabSz="64242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87868" indent="-160606" algn="l" defTabSz="64242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409084" indent="-160606" algn="l" defTabSz="64242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30288" indent="-160606" algn="l" defTabSz="64242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42420" rtl="0" eaLnBrk="1" latinLnBrk="0" hangingPunct="1">
        <a:defRPr sz="1300" kern="1200">
          <a:solidFill>
            <a:schemeClr val="tx1"/>
          </a:solidFill>
          <a:latin typeface="+mn-lt"/>
          <a:ea typeface="+mn-ea"/>
          <a:cs typeface="+mn-cs"/>
        </a:defRPr>
      </a:lvl1pPr>
      <a:lvl2pPr marL="321208" algn="l" defTabSz="642420" rtl="0" eaLnBrk="1" latinLnBrk="0" hangingPunct="1">
        <a:defRPr sz="1300" kern="1200">
          <a:solidFill>
            <a:schemeClr val="tx1"/>
          </a:solidFill>
          <a:latin typeface="+mn-lt"/>
          <a:ea typeface="+mn-ea"/>
          <a:cs typeface="+mn-cs"/>
        </a:defRPr>
      </a:lvl2pPr>
      <a:lvl3pPr marL="642420" algn="l" defTabSz="642420" rtl="0" eaLnBrk="1" latinLnBrk="0" hangingPunct="1">
        <a:defRPr sz="1300" kern="1200">
          <a:solidFill>
            <a:schemeClr val="tx1"/>
          </a:solidFill>
          <a:latin typeface="+mn-lt"/>
          <a:ea typeface="+mn-ea"/>
          <a:cs typeface="+mn-cs"/>
        </a:defRPr>
      </a:lvl3pPr>
      <a:lvl4pPr marL="963629" algn="l" defTabSz="642420" rtl="0" eaLnBrk="1" latinLnBrk="0" hangingPunct="1">
        <a:defRPr sz="1300" kern="1200">
          <a:solidFill>
            <a:schemeClr val="tx1"/>
          </a:solidFill>
          <a:latin typeface="+mn-lt"/>
          <a:ea typeface="+mn-ea"/>
          <a:cs typeface="+mn-cs"/>
        </a:defRPr>
      </a:lvl4pPr>
      <a:lvl5pPr marL="1284842" algn="l" defTabSz="642420" rtl="0" eaLnBrk="1" latinLnBrk="0" hangingPunct="1">
        <a:defRPr sz="1300" kern="1200">
          <a:solidFill>
            <a:schemeClr val="tx1"/>
          </a:solidFill>
          <a:latin typeface="+mn-lt"/>
          <a:ea typeface="+mn-ea"/>
          <a:cs typeface="+mn-cs"/>
        </a:defRPr>
      </a:lvl5pPr>
      <a:lvl6pPr marL="1606052" algn="l" defTabSz="642420" rtl="0" eaLnBrk="1" latinLnBrk="0" hangingPunct="1">
        <a:defRPr sz="1300" kern="1200">
          <a:solidFill>
            <a:schemeClr val="tx1"/>
          </a:solidFill>
          <a:latin typeface="+mn-lt"/>
          <a:ea typeface="+mn-ea"/>
          <a:cs typeface="+mn-cs"/>
        </a:defRPr>
      </a:lvl6pPr>
      <a:lvl7pPr marL="1927263" algn="l" defTabSz="642420" rtl="0" eaLnBrk="1" latinLnBrk="0" hangingPunct="1">
        <a:defRPr sz="1300" kern="1200">
          <a:solidFill>
            <a:schemeClr val="tx1"/>
          </a:solidFill>
          <a:latin typeface="+mn-lt"/>
          <a:ea typeface="+mn-ea"/>
          <a:cs typeface="+mn-cs"/>
        </a:defRPr>
      </a:lvl7pPr>
      <a:lvl8pPr marL="2248476" algn="l" defTabSz="642420" rtl="0" eaLnBrk="1" latinLnBrk="0" hangingPunct="1">
        <a:defRPr sz="1300" kern="1200">
          <a:solidFill>
            <a:schemeClr val="tx1"/>
          </a:solidFill>
          <a:latin typeface="+mn-lt"/>
          <a:ea typeface="+mn-ea"/>
          <a:cs typeface="+mn-cs"/>
        </a:defRPr>
      </a:lvl8pPr>
      <a:lvl9pPr marL="2569686" algn="l" defTabSz="642420" rtl="0" eaLnBrk="1" latinLnBrk="0" hangingPunct="1">
        <a:defRPr sz="13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126816"/>
            <a:ext cx="9144000" cy="731184"/>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4284" tIns="32142" rIns="64284" bIns="32142" rtlCol="0" anchor="ctr"/>
          <a:lstStyle/>
          <a:p>
            <a:pPr algn="ctr" defTabSz="914400" fontAlgn="base">
              <a:spcBef>
                <a:spcPct val="0"/>
              </a:spcBef>
              <a:spcAft>
                <a:spcPct val="0"/>
              </a:spcAft>
            </a:pPr>
            <a:endParaRPr lang="en-US" sz="3000">
              <a:solidFill>
                <a:prstClr val="white"/>
              </a:solidFill>
              <a:sym typeface="GillSans" pitchFamily="-68" charset="0"/>
            </a:endParaRPr>
          </a:p>
        </p:txBody>
      </p:sp>
      <p:sp>
        <p:nvSpPr>
          <p:cNvPr id="2050" name="Title Placeholder 1"/>
          <p:cNvSpPr>
            <a:spLocks noGrp="1"/>
          </p:cNvSpPr>
          <p:nvPr>
            <p:ph type="title"/>
          </p:nvPr>
        </p:nvSpPr>
        <p:spPr bwMode="auto">
          <a:xfrm>
            <a:off x="400918" y="95273"/>
            <a:ext cx="800454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84" tIns="32142" rIns="64284" bIns="32142"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647" y="1600646"/>
            <a:ext cx="8228707" cy="41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84" tIns="32142" rIns="64284" bIns="3214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79644" y="6253180"/>
            <a:ext cx="434929" cy="365001"/>
          </a:xfrm>
          <a:prstGeom prst="rect">
            <a:avLst/>
          </a:prstGeom>
        </p:spPr>
        <p:txBody>
          <a:bodyPr vert="horz" lIns="64284" tIns="32142" rIns="64284" bIns="32142" rtlCol="0" anchor="ctr"/>
          <a:lstStyle>
            <a:lvl1pPr algn="l">
              <a:defRPr sz="1000">
                <a:solidFill>
                  <a:schemeClr val="bg1"/>
                </a:solidFill>
                <a:latin typeface="Calibri" pitchFamily="34" charset="0"/>
                <a:ea typeface="ヒラギノ角ゴ ProN W3" pitchFamily="-68" charset="-128"/>
              </a:defRPr>
            </a:lvl1pPr>
          </a:lstStyle>
          <a:p>
            <a:pPr defTabSz="914400" fontAlgn="base">
              <a:spcBef>
                <a:spcPct val="0"/>
              </a:spcBef>
              <a:spcAft>
                <a:spcPct val="0"/>
              </a:spcAft>
              <a:defRPr/>
            </a:pPr>
            <a:fld id="{2EAF10B1-51AB-4B13-8AD7-DF04C03E28CF}" type="slidenum">
              <a:rPr lang="en-US" smtClean="0">
                <a:solidFill>
                  <a:prstClr val="white"/>
                </a:solidFill>
                <a:sym typeface="GillSans" pitchFamily="-68" charset="0"/>
              </a:rPr>
              <a:pPr defTabSz="914400" fontAlgn="base">
                <a:spcBef>
                  <a:spcPct val="0"/>
                </a:spcBef>
                <a:spcAft>
                  <a:spcPct val="0"/>
                </a:spcAft>
                <a:defRPr/>
              </a:pPr>
              <a:t>‹#›</a:t>
            </a:fld>
            <a:endParaRPr lang="en-US" dirty="0">
              <a:solidFill>
                <a:prstClr val="white"/>
              </a:solidFill>
              <a:sym typeface="GillSans" pitchFamily="-68" charset="0"/>
            </a:endParaRPr>
          </a:p>
        </p:txBody>
      </p:sp>
      <p:pic>
        <p:nvPicPr>
          <p:cNvPr id="3" name="Picture 2"/>
          <p:cNvPicPr>
            <a:picLocks noChangeAspect="1"/>
          </p:cNvPicPr>
          <p:nvPr/>
        </p:nvPicPr>
        <p:blipFill rotWithShape="1">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3001" r="81409" b="12439"/>
          <a:stretch/>
        </p:blipFill>
        <p:spPr>
          <a:xfrm>
            <a:off x="6798117" y="6024792"/>
            <a:ext cx="1077866" cy="735509"/>
          </a:xfrm>
          <a:prstGeom prst="rect">
            <a:avLst/>
          </a:prstGeom>
        </p:spPr>
      </p:pic>
      <p:pic>
        <p:nvPicPr>
          <p:cNvPr id="11" name="Picture 10"/>
          <p:cNvPicPr>
            <a:picLocks noChangeAspect="1"/>
          </p:cNvPicPr>
          <p:nvPr/>
        </p:nvPicPr>
        <p:blipFill rotWithShape="1">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t="90181"/>
          <a:stretch/>
        </p:blipFill>
        <p:spPr>
          <a:xfrm>
            <a:off x="0" y="6748916"/>
            <a:ext cx="9144000" cy="109084"/>
          </a:xfrm>
          <a:prstGeom prst="rect">
            <a:avLst/>
          </a:prstGeom>
        </p:spPr>
      </p:pic>
      <p:pic>
        <p:nvPicPr>
          <p:cNvPr id="12" name="Picture 11"/>
          <p:cNvPicPr>
            <a:picLocks noChangeAspect="1"/>
          </p:cNvPicPr>
          <p:nvPr/>
        </p:nvPicPr>
        <p:blipFill rotWithShape="1">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78651" r="5166" b="12439"/>
          <a:stretch/>
        </p:blipFill>
        <p:spPr>
          <a:xfrm>
            <a:off x="7771980" y="6065235"/>
            <a:ext cx="1040046" cy="683683"/>
          </a:xfrm>
          <a:prstGeom prst="rect">
            <a:avLst/>
          </a:prstGeom>
        </p:spPr>
      </p:pic>
      <p:pic>
        <p:nvPicPr>
          <p:cNvPr id="14" name="Picture 13"/>
          <p:cNvPicPr>
            <a:picLocks noChangeAspect="1"/>
          </p:cNvPicPr>
          <p:nvPr/>
        </p:nvPicPr>
        <p:blipFill>
          <a:blip r:embed="rId4" cstate="print">
            <a:clrChange>
              <a:clrFrom>
                <a:srgbClr val="2B3083"/>
              </a:clrFrom>
              <a:clrTo>
                <a:srgbClr val="2B3083">
                  <a:alpha val="0"/>
                </a:srgbClr>
              </a:clrTo>
            </a:clrChange>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8061453" y="71971"/>
            <a:ext cx="1002203" cy="184390"/>
          </a:xfrm>
          <a:prstGeom prst="rect">
            <a:avLst/>
          </a:prstGeom>
        </p:spPr>
      </p:pic>
      <p:pic>
        <p:nvPicPr>
          <p:cNvPr id="10" name="Pictur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90830" y="6126884"/>
            <a:ext cx="2153171"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Lst>
  <p:timing>
    <p:tnLst>
      <p:par>
        <p:cTn xmlns:p14="http://schemas.microsoft.com/office/powerpoint/2010/main" id="1" dur="indefinite" restart="never" nodeType="tmRoot"/>
      </p:par>
    </p:tnLst>
  </p:timing>
  <p:hf hdr="0" ftr="0" dt="0"/>
  <p:txStyles>
    <p:titleStyle>
      <a:lvl1pPr algn="just" rtl="0" eaLnBrk="0" fontAlgn="base" hangingPunct="0">
        <a:lnSpc>
          <a:spcPts val="2461"/>
        </a:lnSpc>
        <a:spcBef>
          <a:spcPct val="0"/>
        </a:spcBef>
        <a:spcAft>
          <a:spcPct val="0"/>
        </a:spcAft>
        <a:defRPr sz="2500" b="1" kern="1200">
          <a:solidFill>
            <a:schemeClr val="tx1"/>
          </a:solidFill>
          <a:latin typeface="+mj-lt"/>
          <a:ea typeface="+mj-ea"/>
          <a:cs typeface="+mj-cs"/>
        </a:defRPr>
      </a:lvl1pPr>
      <a:lvl2pPr algn="ctr" rtl="0" eaLnBrk="0" fontAlgn="base" hangingPunct="0">
        <a:lnSpc>
          <a:spcPts val="2672"/>
        </a:lnSpc>
        <a:spcBef>
          <a:spcPct val="0"/>
        </a:spcBef>
        <a:spcAft>
          <a:spcPct val="0"/>
        </a:spcAft>
        <a:defRPr sz="2500" b="1">
          <a:solidFill>
            <a:schemeClr val="tx1"/>
          </a:solidFill>
          <a:latin typeface="Calibri" pitchFamily="34" charset="0"/>
        </a:defRPr>
      </a:lvl2pPr>
      <a:lvl3pPr algn="ctr" rtl="0" eaLnBrk="0" fontAlgn="base" hangingPunct="0">
        <a:lnSpc>
          <a:spcPts val="2672"/>
        </a:lnSpc>
        <a:spcBef>
          <a:spcPct val="0"/>
        </a:spcBef>
        <a:spcAft>
          <a:spcPct val="0"/>
        </a:spcAft>
        <a:defRPr sz="2500" b="1">
          <a:solidFill>
            <a:schemeClr val="tx1"/>
          </a:solidFill>
          <a:latin typeface="Calibri" pitchFamily="34" charset="0"/>
        </a:defRPr>
      </a:lvl3pPr>
      <a:lvl4pPr algn="ctr" rtl="0" eaLnBrk="0" fontAlgn="base" hangingPunct="0">
        <a:lnSpc>
          <a:spcPts val="2672"/>
        </a:lnSpc>
        <a:spcBef>
          <a:spcPct val="0"/>
        </a:spcBef>
        <a:spcAft>
          <a:spcPct val="0"/>
        </a:spcAft>
        <a:defRPr sz="2500" b="1">
          <a:solidFill>
            <a:schemeClr val="tx1"/>
          </a:solidFill>
          <a:latin typeface="Calibri" pitchFamily="34" charset="0"/>
        </a:defRPr>
      </a:lvl4pPr>
      <a:lvl5pPr algn="ctr" rtl="0" eaLnBrk="0" fontAlgn="base" hangingPunct="0">
        <a:lnSpc>
          <a:spcPts val="2672"/>
        </a:lnSpc>
        <a:spcBef>
          <a:spcPct val="0"/>
        </a:spcBef>
        <a:spcAft>
          <a:spcPct val="0"/>
        </a:spcAft>
        <a:defRPr sz="2500" b="1">
          <a:solidFill>
            <a:schemeClr val="tx1"/>
          </a:solidFill>
          <a:latin typeface="Calibri" pitchFamily="34" charset="0"/>
        </a:defRPr>
      </a:lvl5pPr>
      <a:lvl6pPr marL="321424" algn="ctr" rtl="0" fontAlgn="base">
        <a:spcBef>
          <a:spcPct val="0"/>
        </a:spcBef>
        <a:spcAft>
          <a:spcPct val="0"/>
        </a:spcAft>
        <a:defRPr sz="3100">
          <a:solidFill>
            <a:schemeClr val="tx1"/>
          </a:solidFill>
          <a:latin typeface="Calibri" pitchFamily="34" charset="0"/>
        </a:defRPr>
      </a:lvl6pPr>
      <a:lvl7pPr marL="642849" algn="ctr" rtl="0" fontAlgn="base">
        <a:spcBef>
          <a:spcPct val="0"/>
        </a:spcBef>
        <a:spcAft>
          <a:spcPct val="0"/>
        </a:spcAft>
        <a:defRPr sz="3100">
          <a:solidFill>
            <a:schemeClr val="tx1"/>
          </a:solidFill>
          <a:latin typeface="Calibri" pitchFamily="34" charset="0"/>
        </a:defRPr>
      </a:lvl7pPr>
      <a:lvl8pPr marL="964274" algn="ctr" rtl="0" fontAlgn="base">
        <a:spcBef>
          <a:spcPct val="0"/>
        </a:spcBef>
        <a:spcAft>
          <a:spcPct val="0"/>
        </a:spcAft>
        <a:defRPr sz="3100">
          <a:solidFill>
            <a:schemeClr val="tx1"/>
          </a:solidFill>
          <a:latin typeface="Calibri" pitchFamily="34" charset="0"/>
        </a:defRPr>
      </a:lvl8pPr>
      <a:lvl9pPr marL="1285697" algn="ctr" rtl="0" fontAlgn="base">
        <a:spcBef>
          <a:spcPct val="0"/>
        </a:spcBef>
        <a:spcAft>
          <a:spcPct val="0"/>
        </a:spcAft>
        <a:defRPr sz="3100">
          <a:solidFill>
            <a:schemeClr val="tx1"/>
          </a:solidFill>
          <a:latin typeface="Calibri" pitchFamily="34" charset="0"/>
        </a:defRPr>
      </a:lvl9pPr>
    </p:titleStyle>
    <p:bodyStyle>
      <a:lvl1pPr marL="241068" indent="-241068"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1pPr>
      <a:lvl2pPr marL="522314" indent="-20089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803561" indent="-160712" algn="l"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3pPr>
      <a:lvl4pPr marL="1124987" indent="-160712"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1446410" indent="-160712"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1767835" indent="-160712" algn="l" defTabSz="64284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89259" indent="-160712" algn="l" defTabSz="64284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410684" indent="-160712" algn="l" defTabSz="64284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32107" indent="-160712" algn="l" defTabSz="642849"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3088" y="3536156"/>
            <a:ext cx="7358063" cy="79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484" tIns="35484" rIns="35484" bIns="35484" numCol="1" anchor="t" anchorCtr="0" compatLnSpc="1">
            <a:prstTxWarp prst="textNoShape">
              <a:avLst/>
            </a:prstTxWarp>
          </a:bodyPr>
          <a:lstStyle/>
          <a:p>
            <a:pPr lvl="0"/>
            <a:r>
              <a:rPr lang="en-US" smtClean="0">
                <a:sym typeface="GillSans" pitchFamily="-68" charset="0"/>
              </a:rPr>
              <a:t>Click to edit Master text styles</a:t>
            </a:r>
          </a:p>
          <a:p>
            <a:pPr lvl="1"/>
            <a:r>
              <a:rPr lang="en-US" smtClean="0">
                <a:sym typeface="GillSans" pitchFamily="-68" charset="0"/>
              </a:rPr>
              <a:t>Second level</a:t>
            </a:r>
          </a:p>
          <a:p>
            <a:pPr lvl="2"/>
            <a:r>
              <a:rPr lang="en-US" smtClean="0">
                <a:sym typeface="GillSans" pitchFamily="-68" charset="0"/>
              </a:rPr>
              <a:t>Third level</a:t>
            </a:r>
          </a:p>
          <a:p>
            <a:pPr lvl="3"/>
            <a:r>
              <a:rPr lang="en-US" smtClean="0">
                <a:sym typeface="GillSans" pitchFamily="-68" charset="0"/>
              </a:rPr>
              <a:t>Fourth level</a:t>
            </a:r>
          </a:p>
          <a:p>
            <a:pPr lvl="4"/>
            <a:r>
              <a:rPr lang="en-US" smtClean="0">
                <a:sym typeface="GillSans" pitchFamily="-68" charset="0"/>
              </a:rPr>
              <a:t>Fifth level</a:t>
            </a:r>
          </a:p>
        </p:txBody>
      </p:sp>
      <p:sp>
        <p:nvSpPr>
          <p:cNvPr id="1027" name="Rectangle 2"/>
          <p:cNvSpPr>
            <a:spLocks noGrp="1" noChangeArrowheads="1"/>
          </p:cNvSpPr>
          <p:nvPr>
            <p:ph type="title"/>
          </p:nvPr>
        </p:nvSpPr>
        <p:spPr bwMode="auto">
          <a:xfrm>
            <a:off x="893088" y="1151930"/>
            <a:ext cx="7358063"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484" tIns="35484" rIns="35484" bIns="35484" numCol="1" anchor="b" anchorCtr="0" compatLnSpc="1">
            <a:prstTxWarp prst="textNoShape">
              <a:avLst/>
            </a:prstTxWarp>
          </a:bodyPr>
          <a:lstStyle/>
          <a:p>
            <a:pPr lvl="0"/>
            <a:r>
              <a:rPr lang="en-US" smtClean="0">
                <a:sym typeface="GillSans" pitchFamily="-68" charset="0"/>
              </a:rPr>
              <a:t>Click to edit Master title style</a:t>
            </a:r>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46" y="5499572"/>
            <a:ext cx="9135070" cy="135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952111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ransition xmlns:p14="http://schemas.microsoft.com/office/powerpoint/2010/main"/>
  <p:hf hdr="0" ftr="0" dt="0"/>
  <p:txStyles>
    <p:titleStyle>
      <a:lvl1pPr algn="ctr" rtl="0" eaLnBrk="1" fontAlgn="base" hangingPunct="1">
        <a:spcBef>
          <a:spcPct val="0"/>
        </a:spcBef>
        <a:spcAft>
          <a:spcPct val="0"/>
        </a:spcAft>
        <a:defRPr sz="5900">
          <a:solidFill>
            <a:schemeClr val="tx1"/>
          </a:solidFill>
          <a:latin typeface="+mj-lt"/>
          <a:ea typeface="+mj-ea"/>
          <a:cs typeface="+mj-cs"/>
          <a:sym typeface="GillSans" pitchFamily="-68" charset="0"/>
        </a:defRPr>
      </a:lvl1pPr>
      <a:lvl2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2pPr>
      <a:lvl3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3pPr>
      <a:lvl4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4pPr>
      <a:lvl5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5pPr>
      <a:lvl6pPr marL="319484"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6pPr>
      <a:lvl7pPr marL="638996"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7pPr>
      <a:lvl8pPr marL="958522"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8pPr>
      <a:lvl9pPr marL="1278004"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9pPr>
    </p:titleStyle>
    <p:bodyStyle>
      <a:lvl1pPr marL="239651" indent="-239651" algn="ctr" rtl="0" eaLnBrk="1" fontAlgn="base" hangingPunct="1">
        <a:spcBef>
          <a:spcPct val="0"/>
        </a:spcBef>
        <a:spcAft>
          <a:spcPct val="0"/>
        </a:spcAft>
        <a:defRPr sz="2500">
          <a:solidFill>
            <a:schemeClr val="tx1"/>
          </a:solidFill>
          <a:latin typeface="+mn-lt"/>
          <a:ea typeface="+mn-ea"/>
          <a:cs typeface="+mn-cs"/>
          <a:sym typeface="GillSans" pitchFamily="-68" charset="0"/>
        </a:defRPr>
      </a:lvl1pPr>
      <a:lvl2pPr marL="519241" indent="-199696" algn="ctr" rtl="0" eaLnBrk="1" fontAlgn="base" hangingPunct="1">
        <a:spcBef>
          <a:spcPct val="0"/>
        </a:spcBef>
        <a:spcAft>
          <a:spcPct val="0"/>
        </a:spcAft>
        <a:defRPr sz="2500">
          <a:solidFill>
            <a:schemeClr val="tx1"/>
          </a:solidFill>
          <a:latin typeface="+mn-lt"/>
          <a:ea typeface="+mn-ea"/>
          <a:sym typeface="GillSans" pitchFamily="-68" charset="0"/>
        </a:defRPr>
      </a:lvl2pPr>
      <a:lvl3pPr marL="798764" indent="-159767" algn="ctr" rtl="0" eaLnBrk="1" fontAlgn="base" hangingPunct="1">
        <a:spcBef>
          <a:spcPct val="0"/>
        </a:spcBef>
        <a:spcAft>
          <a:spcPct val="0"/>
        </a:spcAft>
        <a:defRPr sz="2500">
          <a:solidFill>
            <a:schemeClr val="tx1"/>
          </a:solidFill>
          <a:latin typeface="+mn-lt"/>
          <a:ea typeface="+mn-ea"/>
          <a:sym typeface="GillSans" pitchFamily="-68" charset="0"/>
        </a:defRPr>
      </a:lvl3pPr>
      <a:lvl4pPr marL="1118291" indent="-159767" algn="ctr" rtl="0" eaLnBrk="1" fontAlgn="base" hangingPunct="1">
        <a:spcBef>
          <a:spcPct val="0"/>
        </a:spcBef>
        <a:spcAft>
          <a:spcPct val="0"/>
        </a:spcAft>
        <a:defRPr sz="2500">
          <a:solidFill>
            <a:schemeClr val="tx1"/>
          </a:solidFill>
          <a:latin typeface="+mn-lt"/>
          <a:ea typeface="+mn-ea"/>
          <a:sym typeface="GillSans" pitchFamily="-68" charset="0"/>
        </a:defRPr>
      </a:lvl4pPr>
      <a:lvl5pPr marL="1437771" indent="-159767" algn="ctr" rtl="0" eaLnBrk="1" fontAlgn="base" hangingPunct="1">
        <a:spcBef>
          <a:spcPct val="0"/>
        </a:spcBef>
        <a:spcAft>
          <a:spcPct val="0"/>
        </a:spcAft>
        <a:defRPr sz="2500">
          <a:solidFill>
            <a:schemeClr val="tx1"/>
          </a:solidFill>
          <a:latin typeface="+mn-lt"/>
          <a:ea typeface="+mn-ea"/>
          <a:sym typeface="GillSans" pitchFamily="-68" charset="0"/>
        </a:defRPr>
      </a:lvl5pPr>
      <a:lvl6pPr marL="319484" algn="ctr" rtl="0" eaLnBrk="1" fontAlgn="base" hangingPunct="1">
        <a:spcBef>
          <a:spcPct val="0"/>
        </a:spcBef>
        <a:spcAft>
          <a:spcPct val="0"/>
        </a:spcAft>
        <a:defRPr sz="2500">
          <a:solidFill>
            <a:schemeClr val="tx1"/>
          </a:solidFill>
          <a:latin typeface="+mn-lt"/>
          <a:ea typeface="+mn-ea"/>
          <a:sym typeface="GillSans" pitchFamily="-68" charset="0"/>
        </a:defRPr>
      </a:lvl6pPr>
      <a:lvl7pPr marL="638996" algn="ctr" rtl="0" eaLnBrk="1" fontAlgn="base" hangingPunct="1">
        <a:spcBef>
          <a:spcPct val="0"/>
        </a:spcBef>
        <a:spcAft>
          <a:spcPct val="0"/>
        </a:spcAft>
        <a:defRPr sz="2500">
          <a:solidFill>
            <a:schemeClr val="tx1"/>
          </a:solidFill>
          <a:latin typeface="+mn-lt"/>
          <a:ea typeface="+mn-ea"/>
          <a:sym typeface="GillSans" pitchFamily="-68" charset="0"/>
        </a:defRPr>
      </a:lvl7pPr>
      <a:lvl8pPr marL="958522" algn="ctr" rtl="0" eaLnBrk="1" fontAlgn="base" hangingPunct="1">
        <a:spcBef>
          <a:spcPct val="0"/>
        </a:spcBef>
        <a:spcAft>
          <a:spcPct val="0"/>
        </a:spcAft>
        <a:defRPr sz="2500">
          <a:solidFill>
            <a:schemeClr val="tx1"/>
          </a:solidFill>
          <a:latin typeface="+mn-lt"/>
          <a:ea typeface="+mn-ea"/>
          <a:sym typeface="GillSans" pitchFamily="-68" charset="0"/>
        </a:defRPr>
      </a:lvl8pPr>
      <a:lvl9pPr marL="1278004" algn="ctr" rtl="0" eaLnBrk="1" fontAlgn="base" hangingPunct="1">
        <a:spcBef>
          <a:spcPct val="0"/>
        </a:spcBef>
        <a:spcAft>
          <a:spcPct val="0"/>
        </a:spcAft>
        <a:defRPr sz="2500">
          <a:solidFill>
            <a:schemeClr val="tx1"/>
          </a:solidFill>
          <a:latin typeface="+mn-lt"/>
          <a:ea typeface="+mn-ea"/>
          <a:sym typeface="GillSans" pitchFamily="-68" charset="0"/>
        </a:defRPr>
      </a:lvl9pPr>
    </p:bodyStyle>
    <p:otherStyle>
      <a:defPPr>
        <a:defRPr lang="en-US"/>
      </a:defPPr>
      <a:lvl1pPr marL="0" algn="l" defTabSz="638996" rtl="0" eaLnBrk="1" latinLnBrk="0" hangingPunct="1">
        <a:defRPr sz="1300" kern="1200">
          <a:solidFill>
            <a:schemeClr val="tx1"/>
          </a:solidFill>
          <a:latin typeface="+mn-lt"/>
          <a:ea typeface="+mn-ea"/>
          <a:cs typeface="+mn-cs"/>
        </a:defRPr>
      </a:lvl1pPr>
      <a:lvl2pPr marL="319484" algn="l" defTabSz="638996" rtl="0" eaLnBrk="1" latinLnBrk="0" hangingPunct="1">
        <a:defRPr sz="1300" kern="1200">
          <a:solidFill>
            <a:schemeClr val="tx1"/>
          </a:solidFill>
          <a:latin typeface="+mn-lt"/>
          <a:ea typeface="+mn-ea"/>
          <a:cs typeface="+mn-cs"/>
        </a:defRPr>
      </a:lvl2pPr>
      <a:lvl3pPr marL="638996" algn="l" defTabSz="638996" rtl="0" eaLnBrk="1" latinLnBrk="0" hangingPunct="1">
        <a:defRPr sz="1300" kern="1200">
          <a:solidFill>
            <a:schemeClr val="tx1"/>
          </a:solidFill>
          <a:latin typeface="+mn-lt"/>
          <a:ea typeface="+mn-ea"/>
          <a:cs typeface="+mn-cs"/>
        </a:defRPr>
      </a:lvl3pPr>
      <a:lvl4pPr marL="958522" algn="l" defTabSz="638996" rtl="0" eaLnBrk="1" latinLnBrk="0" hangingPunct="1">
        <a:defRPr sz="1300" kern="1200">
          <a:solidFill>
            <a:schemeClr val="tx1"/>
          </a:solidFill>
          <a:latin typeface="+mn-lt"/>
          <a:ea typeface="+mn-ea"/>
          <a:cs typeface="+mn-cs"/>
        </a:defRPr>
      </a:lvl4pPr>
      <a:lvl5pPr marL="1278004" algn="l" defTabSz="638996" rtl="0" eaLnBrk="1" latinLnBrk="0" hangingPunct="1">
        <a:defRPr sz="1300" kern="1200">
          <a:solidFill>
            <a:schemeClr val="tx1"/>
          </a:solidFill>
          <a:latin typeface="+mn-lt"/>
          <a:ea typeface="+mn-ea"/>
          <a:cs typeface="+mn-cs"/>
        </a:defRPr>
      </a:lvl5pPr>
      <a:lvl6pPr marL="1597524" algn="l" defTabSz="638996" rtl="0" eaLnBrk="1" latinLnBrk="0" hangingPunct="1">
        <a:defRPr sz="1300" kern="1200">
          <a:solidFill>
            <a:schemeClr val="tx1"/>
          </a:solidFill>
          <a:latin typeface="+mn-lt"/>
          <a:ea typeface="+mn-ea"/>
          <a:cs typeface="+mn-cs"/>
        </a:defRPr>
      </a:lvl6pPr>
      <a:lvl7pPr marL="1917027" algn="l" defTabSz="638996" rtl="0" eaLnBrk="1" latinLnBrk="0" hangingPunct="1">
        <a:defRPr sz="1300" kern="1200">
          <a:solidFill>
            <a:schemeClr val="tx1"/>
          </a:solidFill>
          <a:latin typeface="+mn-lt"/>
          <a:ea typeface="+mn-ea"/>
          <a:cs typeface="+mn-cs"/>
        </a:defRPr>
      </a:lvl7pPr>
      <a:lvl8pPr marL="2236541" algn="l" defTabSz="638996" rtl="0" eaLnBrk="1" latinLnBrk="0" hangingPunct="1">
        <a:defRPr sz="1300" kern="1200">
          <a:solidFill>
            <a:schemeClr val="tx1"/>
          </a:solidFill>
          <a:latin typeface="+mn-lt"/>
          <a:ea typeface="+mn-ea"/>
          <a:cs typeface="+mn-cs"/>
        </a:defRPr>
      </a:lvl8pPr>
      <a:lvl9pPr marL="2556043" algn="l" defTabSz="638996"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3088" y="3536156"/>
            <a:ext cx="7358063" cy="79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484" tIns="35484" rIns="35484" bIns="35484" numCol="1" anchor="t" anchorCtr="0" compatLnSpc="1">
            <a:prstTxWarp prst="textNoShape">
              <a:avLst/>
            </a:prstTxWarp>
          </a:bodyPr>
          <a:lstStyle/>
          <a:p>
            <a:pPr lvl="0"/>
            <a:r>
              <a:rPr lang="en-US" smtClean="0">
                <a:sym typeface="GillSans" pitchFamily="-68" charset="0"/>
              </a:rPr>
              <a:t>Click to edit Master text styles</a:t>
            </a:r>
          </a:p>
          <a:p>
            <a:pPr lvl="1"/>
            <a:r>
              <a:rPr lang="en-US" smtClean="0">
                <a:sym typeface="GillSans" pitchFamily="-68" charset="0"/>
              </a:rPr>
              <a:t>Second level</a:t>
            </a:r>
          </a:p>
          <a:p>
            <a:pPr lvl="2"/>
            <a:r>
              <a:rPr lang="en-US" smtClean="0">
                <a:sym typeface="GillSans" pitchFamily="-68" charset="0"/>
              </a:rPr>
              <a:t>Third level</a:t>
            </a:r>
          </a:p>
          <a:p>
            <a:pPr lvl="3"/>
            <a:r>
              <a:rPr lang="en-US" smtClean="0">
                <a:sym typeface="GillSans" pitchFamily="-68" charset="0"/>
              </a:rPr>
              <a:t>Fourth level</a:t>
            </a:r>
          </a:p>
          <a:p>
            <a:pPr lvl="4"/>
            <a:r>
              <a:rPr lang="en-US" smtClean="0">
                <a:sym typeface="GillSans" pitchFamily="-68" charset="0"/>
              </a:rPr>
              <a:t>Fifth level</a:t>
            </a:r>
          </a:p>
        </p:txBody>
      </p:sp>
      <p:sp>
        <p:nvSpPr>
          <p:cNvPr id="1027" name="Rectangle 2"/>
          <p:cNvSpPr>
            <a:spLocks noGrp="1" noChangeArrowheads="1"/>
          </p:cNvSpPr>
          <p:nvPr>
            <p:ph type="title"/>
          </p:nvPr>
        </p:nvSpPr>
        <p:spPr bwMode="auto">
          <a:xfrm>
            <a:off x="893088" y="1151930"/>
            <a:ext cx="7358063"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484" tIns="35484" rIns="35484" bIns="35484" numCol="1" anchor="b" anchorCtr="0" compatLnSpc="1">
            <a:prstTxWarp prst="textNoShape">
              <a:avLst/>
            </a:prstTxWarp>
          </a:bodyPr>
          <a:lstStyle/>
          <a:p>
            <a:pPr lvl="0"/>
            <a:r>
              <a:rPr lang="en-US" smtClean="0">
                <a:sym typeface="GillSans" pitchFamily="-68" charset="0"/>
              </a:rPr>
              <a:t>Click to edit Master title style</a:t>
            </a:r>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46" y="5499572"/>
            <a:ext cx="9135070" cy="135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0754886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7" r:id="rId4"/>
    <p:sldLayoutId id="2147483700" r:id="rId5"/>
  </p:sldLayoutIdLst>
  <p:transition xmlns:p14="http://schemas.microsoft.com/office/powerpoint/2010/main"/>
  <p:hf hdr="0" ftr="0" dt="0"/>
  <p:txStyles>
    <p:titleStyle>
      <a:lvl1pPr algn="ctr" rtl="0" eaLnBrk="1" fontAlgn="base" hangingPunct="1">
        <a:spcBef>
          <a:spcPct val="0"/>
        </a:spcBef>
        <a:spcAft>
          <a:spcPct val="0"/>
        </a:spcAft>
        <a:defRPr sz="5900">
          <a:solidFill>
            <a:schemeClr val="tx1"/>
          </a:solidFill>
          <a:latin typeface="+mj-lt"/>
          <a:ea typeface="+mj-ea"/>
          <a:cs typeface="+mj-cs"/>
          <a:sym typeface="GillSans" pitchFamily="-68" charset="0"/>
        </a:defRPr>
      </a:lvl1pPr>
      <a:lvl2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2pPr>
      <a:lvl3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3pPr>
      <a:lvl4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4pPr>
      <a:lvl5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5pPr>
      <a:lvl6pPr marL="319484"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6pPr>
      <a:lvl7pPr marL="638996"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7pPr>
      <a:lvl8pPr marL="958522"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8pPr>
      <a:lvl9pPr marL="1278004"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9pPr>
    </p:titleStyle>
    <p:bodyStyle>
      <a:lvl1pPr marL="239651" indent="-239651" algn="ctr" rtl="0" eaLnBrk="1" fontAlgn="base" hangingPunct="1">
        <a:spcBef>
          <a:spcPct val="0"/>
        </a:spcBef>
        <a:spcAft>
          <a:spcPct val="0"/>
        </a:spcAft>
        <a:defRPr sz="2500">
          <a:solidFill>
            <a:schemeClr val="tx1"/>
          </a:solidFill>
          <a:latin typeface="+mn-lt"/>
          <a:ea typeface="+mn-ea"/>
          <a:cs typeface="+mn-cs"/>
          <a:sym typeface="GillSans" pitchFamily="-68" charset="0"/>
        </a:defRPr>
      </a:lvl1pPr>
      <a:lvl2pPr marL="519241" indent="-199696" algn="ctr" rtl="0" eaLnBrk="1" fontAlgn="base" hangingPunct="1">
        <a:spcBef>
          <a:spcPct val="0"/>
        </a:spcBef>
        <a:spcAft>
          <a:spcPct val="0"/>
        </a:spcAft>
        <a:defRPr sz="2500">
          <a:solidFill>
            <a:schemeClr val="tx1"/>
          </a:solidFill>
          <a:latin typeface="+mn-lt"/>
          <a:ea typeface="+mn-ea"/>
          <a:sym typeface="GillSans" pitchFamily="-68" charset="0"/>
        </a:defRPr>
      </a:lvl2pPr>
      <a:lvl3pPr marL="798764" indent="-159767" algn="ctr" rtl="0" eaLnBrk="1" fontAlgn="base" hangingPunct="1">
        <a:spcBef>
          <a:spcPct val="0"/>
        </a:spcBef>
        <a:spcAft>
          <a:spcPct val="0"/>
        </a:spcAft>
        <a:defRPr sz="2500">
          <a:solidFill>
            <a:schemeClr val="tx1"/>
          </a:solidFill>
          <a:latin typeface="+mn-lt"/>
          <a:ea typeface="+mn-ea"/>
          <a:sym typeface="GillSans" pitchFamily="-68" charset="0"/>
        </a:defRPr>
      </a:lvl3pPr>
      <a:lvl4pPr marL="1118291" indent="-159767" algn="ctr" rtl="0" eaLnBrk="1" fontAlgn="base" hangingPunct="1">
        <a:spcBef>
          <a:spcPct val="0"/>
        </a:spcBef>
        <a:spcAft>
          <a:spcPct val="0"/>
        </a:spcAft>
        <a:defRPr sz="2500">
          <a:solidFill>
            <a:schemeClr val="tx1"/>
          </a:solidFill>
          <a:latin typeface="+mn-lt"/>
          <a:ea typeface="+mn-ea"/>
          <a:sym typeface="GillSans" pitchFamily="-68" charset="0"/>
        </a:defRPr>
      </a:lvl4pPr>
      <a:lvl5pPr marL="1437771" indent="-159767" algn="ctr" rtl="0" eaLnBrk="1" fontAlgn="base" hangingPunct="1">
        <a:spcBef>
          <a:spcPct val="0"/>
        </a:spcBef>
        <a:spcAft>
          <a:spcPct val="0"/>
        </a:spcAft>
        <a:defRPr sz="2500">
          <a:solidFill>
            <a:schemeClr val="tx1"/>
          </a:solidFill>
          <a:latin typeface="+mn-lt"/>
          <a:ea typeface="+mn-ea"/>
          <a:sym typeface="GillSans" pitchFamily="-68" charset="0"/>
        </a:defRPr>
      </a:lvl5pPr>
      <a:lvl6pPr marL="319484" algn="ctr" rtl="0" eaLnBrk="1" fontAlgn="base" hangingPunct="1">
        <a:spcBef>
          <a:spcPct val="0"/>
        </a:spcBef>
        <a:spcAft>
          <a:spcPct val="0"/>
        </a:spcAft>
        <a:defRPr sz="2500">
          <a:solidFill>
            <a:schemeClr val="tx1"/>
          </a:solidFill>
          <a:latin typeface="+mn-lt"/>
          <a:ea typeface="+mn-ea"/>
          <a:sym typeface="GillSans" pitchFamily="-68" charset="0"/>
        </a:defRPr>
      </a:lvl6pPr>
      <a:lvl7pPr marL="638996" algn="ctr" rtl="0" eaLnBrk="1" fontAlgn="base" hangingPunct="1">
        <a:spcBef>
          <a:spcPct val="0"/>
        </a:spcBef>
        <a:spcAft>
          <a:spcPct val="0"/>
        </a:spcAft>
        <a:defRPr sz="2500">
          <a:solidFill>
            <a:schemeClr val="tx1"/>
          </a:solidFill>
          <a:latin typeface="+mn-lt"/>
          <a:ea typeface="+mn-ea"/>
          <a:sym typeface="GillSans" pitchFamily="-68" charset="0"/>
        </a:defRPr>
      </a:lvl7pPr>
      <a:lvl8pPr marL="958522" algn="ctr" rtl="0" eaLnBrk="1" fontAlgn="base" hangingPunct="1">
        <a:spcBef>
          <a:spcPct val="0"/>
        </a:spcBef>
        <a:spcAft>
          <a:spcPct val="0"/>
        </a:spcAft>
        <a:defRPr sz="2500">
          <a:solidFill>
            <a:schemeClr val="tx1"/>
          </a:solidFill>
          <a:latin typeface="+mn-lt"/>
          <a:ea typeface="+mn-ea"/>
          <a:sym typeface="GillSans" pitchFamily="-68" charset="0"/>
        </a:defRPr>
      </a:lvl8pPr>
      <a:lvl9pPr marL="1278004" algn="ctr" rtl="0" eaLnBrk="1" fontAlgn="base" hangingPunct="1">
        <a:spcBef>
          <a:spcPct val="0"/>
        </a:spcBef>
        <a:spcAft>
          <a:spcPct val="0"/>
        </a:spcAft>
        <a:defRPr sz="2500">
          <a:solidFill>
            <a:schemeClr val="tx1"/>
          </a:solidFill>
          <a:latin typeface="+mn-lt"/>
          <a:ea typeface="+mn-ea"/>
          <a:sym typeface="GillSans" pitchFamily="-68" charset="0"/>
        </a:defRPr>
      </a:lvl9pPr>
    </p:bodyStyle>
    <p:otherStyle>
      <a:defPPr>
        <a:defRPr lang="en-US"/>
      </a:defPPr>
      <a:lvl1pPr marL="0" algn="l" defTabSz="638996" rtl="0" eaLnBrk="1" latinLnBrk="0" hangingPunct="1">
        <a:defRPr sz="1300" kern="1200">
          <a:solidFill>
            <a:schemeClr val="tx1"/>
          </a:solidFill>
          <a:latin typeface="+mn-lt"/>
          <a:ea typeface="+mn-ea"/>
          <a:cs typeface="+mn-cs"/>
        </a:defRPr>
      </a:lvl1pPr>
      <a:lvl2pPr marL="319484" algn="l" defTabSz="638996" rtl="0" eaLnBrk="1" latinLnBrk="0" hangingPunct="1">
        <a:defRPr sz="1300" kern="1200">
          <a:solidFill>
            <a:schemeClr val="tx1"/>
          </a:solidFill>
          <a:latin typeface="+mn-lt"/>
          <a:ea typeface="+mn-ea"/>
          <a:cs typeface="+mn-cs"/>
        </a:defRPr>
      </a:lvl2pPr>
      <a:lvl3pPr marL="638996" algn="l" defTabSz="638996" rtl="0" eaLnBrk="1" latinLnBrk="0" hangingPunct="1">
        <a:defRPr sz="1300" kern="1200">
          <a:solidFill>
            <a:schemeClr val="tx1"/>
          </a:solidFill>
          <a:latin typeface="+mn-lt"/>
          <a:ea typeface="+mn-ea"/>
          <a:cs typeface="+mn-cs"/>
        </a:defRPr>
      </a:lvl3pPr>
      <a:lvl4pPr marL="958522" algn="l" defTabSz="638996" rtl="0" eaLnBrk="1" latinLnBrk="0" hangingPunct="1">
        <a:defRPr sz="1300" kern="1200">
          <a:solidFill>
            <a:schemeClr val="tx1"/>
          </a:solidFill>
          <a:latin typeface="+mn-lt"/>
          <a:ea typeface="+mn-ea"/>
          <a:cs typeface="+mn-cs"/>
        </a:defRPr>
      </a:lvl4pPr>
      <a:lvl5pPr marL="1278004" algn="l" defTabSz="638996" rtl="0" eaLnBrk="1" latinLnBrk="0" hangingPunct="1">
        <a:defRPr sz="1300" kern="1200">
          <a:solidFill>
            <a:schemeClr val="tx1"/>
          </a:solidFill>
          <a:latin typeface="+mn-lt"/>
          <a:ea typeface="+mn-ea"/>
          <a:cs typeface="+mn-cs"/>
        </a:defRPr>
      </a:lvl5pPr>
      <a:lvl6pPr marL="1597524" algn="l" defTabSz="638996" rtl="0" eaLnBrk="1" latinLnBrk="0" hangingPunct="1">
        <a:defRPr sz="1300" kern="1200">
          <a:solidFill>
            <a:schemeClr val="tx1"/>
          </a:solidFill>
          <a:latin typeface="+mn-lt"/>
          <a:ea typeface="+mn-ea"/>
          <a:cs typeface="+mn-cs"/>
        </a:defRPr>
      </a:lvl6pPr>
      <a:lvl7pPr marL="1917027" algn="l" defTabSz="638996" rtl="0" eaLnBrk="1" latinLnBrk="0" hangingPunct="1">
        <a:defRPr sz="1300" kern="1200">
          <a:solidFill>
            <a:schemeClr val="tx1"/>
          </a:solidFill>
          <a:latin typeface="+mn-lt"/>
          <a:ea typeface="+mn-ea"/>
          <a:cs typeface="+mn-cs"/>
        </a:defRPr>
      </a:lvl7pPr>
      <a:lvl8pPr marL="2236541" algn="l" defTabSz="638996" rtl="0" eaLnBrk="1" latinLnBrk="0" hangingPunct="1">
        <a:defRPr sz="1300" kern="1200">
          <a:solidFill>
            <a:schemeClr val="tx1"/>
          </a:solidFill>
          <a:latin typeface="+mn-lt"/>
          <a:ea typeface="+mn-ea"/>
          <a:cs typeface="+mn-cs"/>
        </a:defRPr>
      </a:lvl8pPr>
      <a:lvl9pPr marL="2556043" algn="l" defTabSz="638996"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3088" y="3536156"/>
            <a:ext cx="7358063" cy="79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484" tIns="35484" rIns="35484" bIns="35484" numCol="1" anchor="t" anchorCtr="0" compatLnSpc="1">
            <a:prstTxWarp prst="textNoShape">
              <a:avLst/>
            </a:prstTxWarp>
          </a:bodyPr>
          <a:lstStyle/>
          <a:p>
            <a:pPr lvl="0"/>
            <a:r>
              <a:rPr lang="en-US" smtClean="0">
                <a:sym typeface="GillSans" pitchFamily="-68" charset="0"/>
              </a:rPr>
              <a:t>Click to edit Master text styles</a:t>
            </a:r>
          </a:p>
          <a:p>
            <a:pPr lvl="1"/>
            <a:r>
              <a:rPr lang="en-US" smtClean="0">
                <a:sym typeface="GillSans" pitchFamily="-68" charset="0"/>
              </a:rPr>
              <a:t>Second level</a:t>
            </a:r>
          </a:p>
          <a:p>
            <a:pPr lvl="2"/>
            <a:r>
              <a:rPr lang="en-US" smtClean="0">
                <a:sym typeface="GillSans" pitchFamily="-68" charset="0"/>
              </a:rPr>
              <a:t>Third level</a:t>
            </a:r>
          </a:p>
          <a:p>
            <a:pPr lvl="3"/>
            <a:r>
              <a:rPr lang="en-US" smtClean="0">
                <a:sym typeface="GillSans" pitchFamily="-68" charset="0"/>
              </a:rPr>
              <a:t>Fourth level</a:t>
            </a:r>
          </a:p>
          <a:p>
            <a:pPr lvl="4"/>
            <a:r>
              <a:rPr lang="en-US" smtClean="0">
                <a:sym typeface="GillSans" pitchFamily="-68" charset="0"/>
              </a:rPr>
              <a:t>Fifth level</a:t>
            </a:r>
          </a:p>
        </p:txBody>
      </p:sp>
      <p:sp>
        <p:nvSpPr>
          <p:cNvPr id="1027" name="Rectangle 2"/>
          <p:cNvSpPr>
            <a:spLocks noGrp="1" noChangeArrowheads="1"/>
          </p:cNvSpPr>
          <p:nvPr>
            <p:ph type="title"/>
          </p:nvPr>
        </p:nvSpPr>
        <p:spPr bwMode="auto">
          <a:xfrm>
            <a:off x="893088" y="1151930"/>
            <a:ext cx="7358063"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484" tIns="35484" rIns="35484" bIns="35484" numCol="1" anchor="b" anchorCtr="0" compatLnSpc="1">
            <a:prstTxWarp prst="textNoShape">
              <a:avLst/>
            </a:prstTxWarp>
          </a:bodyPr>
          <a:lstStyle/>
          <a:p>
            <a:pPr lvl="0"/>
            <a:r>
              <a:rPr lang="en-US" smtClean="0">
                <a:sym typeface="GillSans" pitchFamily="-68" charset="0"/>
              </a:rPr>
              <a:t>Click to edit Master title style</a:t>
            </a:r>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46" y="5499572"/>
            <a:ext cx="9135070" cy="135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971919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3" r:id="rId4"/>
  </p:sldLayoutIdLst>
  <p:transition xmlns:p14="http://schemas.microsoft.com/office/powerpoint/2010/main"/>
  <p:hf hdr="0" ftr="0" dt="0"/>
  <p:txStyles>
    <p:titleStyle>
      <a:lvl1pPr algn="ctr" rtl="0" eaLnBrk="1" fontAlgn="base" hangingPunct="1">
        <a:spcBef>
          <a:spcPct val="0"/>
        </a:spcBef>
        <a:spcAft>
          <a:spcPct val="0"/>
        </a:spcAft>
        <a:defRPr sz="5900">
          <a:solidFill>
            <a:schemeClr val="tx1"/>
          </a:solidFill>
          <a:latin typeface="+mj-lt"/>
          <a:ea typeface="+mj-ea"/>
          <a:cs typeface="+mj-cs"/>
          <a:sym typeface="GillSans" pitchFamily="-68" charset="0"/>
        </a:defRPr>
      </a:lvl1pPr>
      <a:lvl2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2pPr>
      <a:lvl3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3pPr>
      <a:lvl4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4pPr>
      <a:lvl5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5pPr>
      <a:lvl6pPr marL="319484"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6pPr>
      <a:lvl7pPr marL="638996"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7pPr>
      <a:lvl8pPr marL="958522"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8pPr>
      <a:lvl9pPr marL="1278004"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9pPr>
    </p:titleStyle>
    <p:bodyStyle>
      <a:lvl1pPr marL="239651" indent="-239651" algn="ctr" rtl="0" eaLnBrk="1" fontAlgn="base" hangingPunct="1">
        <a:spcBef>
          <a:spcPct val="0"/>
        </a:spcBef>
        <a:spcAft>
          <a:spcPct val="0"/>
        </a:spcAft>
        <a:defRPr sz="2500">
          <a:solidFill>
            <a:schemeClr val="tx1"/>
          </a:solidFill>
          <a:latin typeface="+mn-lt"/>
          <a:ea typeface="+mn-ea"/>
          <a:cs typeface="+mn-cs"/>
          <a:sym typeface="GillSans" pitchFamily="-68" charset="0"/>
        </a:defRPr>
      </a:lvl1pPr>
      <a:lvl2pPr marL="519241" indent="-199696" algn="ctr" rtl="0" eaLnBrk="1" fontAlgn="base" hangingPunct="1">
        <a:spcBef>
          <a:spcPct val="0"/>
        </a:spcBef>
        <a:spcAft>
          <a:spcPct val="0"/>
        </a:spcAft>
        <a:defRPr sz="2500">
          <a:solidFill>
            <a:schemeClr val="tx1"/>
          </a:solidFill>
          <a:latin typeface="+mn-lt"/>
          <a:ea typeface="+mn-ea"/>
          <a:sym typeface="GillSans" pitchFamily="-68" charset="0"/>
        </a:defRPr>
      </a:lvl2pPr>
      <a:lvl3pPr marL="798764" indent="-159767" algn="ctr" rtl="0" eaLnBrk="1" fontAlgn="base" hangingPunct="1">
        <a:spcBef>
          <a:spcPct val="0"/>
        </a:spcBef>
        <a:spcAft>
          <a:spcPct val="0"/>
        </a:spcAft>
        <a:defRPr sz="2500">
          <a:solidFill>
            <a:schemeClr val="tx1"/>
          </a:solidFill>
          <a:latin typeface="+mn-lt"/>
          <a:ea typeface="+mn-ea"/>
          <a:sym typeface="GillSans" pitchFamily="-68" charset="0"/>
        </a:defRPr>
      </a:lvl3pPr>
      <a:lvl4pPr marL="1118291" indent="-159767" algn="ctr" rtl="0" eaLnBrk="1" fontAlgn="base" hangingPunct="1">
        <a:spcBef>
          <a:spcPct val="0"/>
        </a:spcBef>
        <a:spcAft>
          <a:spcPct val="0"/>
        </a:spcAft>
        <a:defRPr sz="2500">
          <a:solidFill>
            <a:schemeClr val="tx1"/>
          </a:solidFill>
          <a:latin typeface="+mn-lt"/>
          <a:ea typeface="+mn-ea"/>
          <a:sym typeface="GillSans" pitchFamily="-68" charset="0"/>
        </a:defRPr>
      </a:lvl4pPr>
      <a:lvl5pPr marL="1437771" indent="-159767" algn="ctr" rtl="0" eaLnBrk="1" fontAlgn="base" hangingPunct="1">
        <a:spcBef>
          <a:spcPct val="0"/>
        </a:spcBef>
        <a:spcAft>
          <a:spcPct val="0"/>
        </a:spcAft>
        <a:defRPr sz="2500">
          <a:solidFill>
            <a:schemeClr val="tx1"/>
          </a:solidFill>
          <a:latin typeface="+mn-lt"/>
          <a:ea typeface="+mn-ea"/>
          <a:sym typeface="GillSans" pitchFamily="-68" charset="0"/>
        </a:defRPr>
      </a:lvl5pPr>
      <a:lvl6pPr marL="319484" algn="ctr" rtl="0" eaLnBrk="1" fontAlgn="base" hangingPunct="1">
        <a:spcBef>
          <a:spcPct val="0"/>
        </a:spcBef>
        <a:spcAft>
          <a:spcPct val="0"/>
        </a:spcAft>
        <a:defRPr sz="2500">
          <a:solidFill>
            <a:schemeClr val="tx1"/>
          </a:solidFill>
          <a:latin typeface="+mn-lt"/>
          <a:ea typeface="+mn-ea"/>
          <a:sym typeface="GillSans" pitchFamily="-68" charset="0"/>
        </a:defRPr>
      </a:lvl6pPr>
      <a:lvl7pPr marL="638996" algn="ctr" rtl="0" eaLnBrk="1" fontAlgn="base" hangingPunct="1">
        <a:spcBef>
          <a:spcPct val="0"/>
        </a:spcBef>
        <a:spcAft>
          <a:spcPct val="0"/>
        </a:spcAft>
        <a:defRPr sz="2500">
          <a:solidFill>
            <a:schemeClr val="tx1"/>
          </a:solidFill>
          <a:latin typeface="+mn-lt"/>
          <a:ea typeface="+mn-ea"/>
          <a:sym typeface="GillSans" pitchFamily="-68" charset="0"/>
        </a:defRPr>
      </a:lvl7pPr>
      <a:lvl8pPr marL="958522" algn="ctr" rtl="0" eaLnBrk="1" fontAlgn="base" hangingPunct="1">
        <a:spcBef>
          <a:spcPct val="0"/>
        </a:spcBef>
        <a:spcAft>
          <a:spcPct val="0"/>
        </a:spcAft>
        <a:defRPr sz="2500">
          <a:solidFill>
            <a:schemeClr val="tx1"/>
          </a:solidFill>
          <a:latin typeface="+mn-lt"/>
          <a:ea typeface="+mn-ea"/>
          <a:sym typeface="GillSans" pitchFamily="-68" charset="0"/>
        </a:defRPr>
      </a:lvl8pPr>
      <a:lvl9pPr marL="1278004" algn="ctr" rtl="0" eaLnBrk="1" fontAlgn="base" hangingPunct="1">
        <a:spcBef>
          <a:spcPct val="0"/>
        </a:spcBef>
        <a:spcAft>
          <a:spcPct val="0"/>
        </a:spcAft>
        <a:defRPr sz="2500">
          <a:solidFill>
            <a:schemeClr val="tx1"/>
          </a:solidFill>
          <a:latin typeface="+mn-lt"/>
          <a:ea typeface="+mn-ea"/>
          <a:sym typeface="GillSans" pitchFamily="-68" charset="0"/>
        </a:defRPr>
      </a:lvl9pPr>
    </p:bodyStyle>
    <p:otherStyle>
      <a:defPPr>
        <a:defRPr lang="en-US"/>
      </a:defPPr>
      <a:lvl1pPr marL="0" algn="l" defTabSz="638996" rtl="0" eaLnBrk="1" latinLnBrk="0" hangingPunct="1">
        <a:defRPr sz="1300" kern="1200">
          <a:solidFill>
            <a:schemeClr val="tx1"/>
          </a:solidFill>
          <a:latin typeface="+mn-lt"/>
          <a:ea typeface="+mn-ea"/>
          <a:cs typeface="+mn-cs"/>
        </a:defRPr>
      </a:lvl1pPr>
      <a:lvl2pPr marL="319484" algn="l" defTabSz="638996" rtl="0" eaLnBrk="1" latinLnBrk="0" hangingPunct="1">
        <a:defRPr sz="1300" kern="1200">
          <a:solidFill>
            <a:schemeClr val="tx1"/>
          </a:solidFill>
          <a:latin typeface="+mn-lt"/>
          <a:ea typeface="+mn-ea"/>
          <a:cs typeface="+mn-cs"/>
        </a:defRPr>
      </a:lvl2pPr>
      <a:lvl3pPr marL="638996" algn="l" defTabSz="638996" rtl="0" eaLnBrk="1" latinLnBrk="0" hangingPunct="1">
        <a:defRPr sz="1300" kern="1200">
          <a:solidFill>
            <a:schemeClr val="tx1"/>
          </a:solidFill>
          <a:latin typeface="+mn-lt"/>
          <a:ea typeface="+mn-ea"/>
          <a:cs typeface="+mn-cs"/>
        </a:defRPr>
      </a:lvl3pPr>
      <a:lvl4pPr marL="958522" algn="l" defTabSz="638996" rtl="0" eaLnBrk="1" latinLnBrk="0" hangingPunct="1">
        <a:defRPr sz="1300" kern="1200">
          <a:solidFill>
            <a:schemeClr val="tx1"/>
          </a:solidFill>
          <a:latin typeface="+mn-lt"/>
          <a:ea typeface="+mn-ea"/>
          <a:cs typeface="+mn-cs"/>
        </a:defRPr>
      </a:lvl4pPr>
      <a:lvl5pPr marL="1278004" algn="l" defTabSz="638996" rtl="0" eaLnBrk="1" latinLnBrk="0" hangingPunct="1">
        <a:defRPr sz="1300" kern="1200">
          <a:solidFill>
            <a:schemeClr val="tx1"/>
          </a:solidFill>
          <a:latin typeface="+mn-lt"/>
          <a:ea typeface="+mn-ea"/>
          <a:cs typeface="+mn-cs"/>
        </a:defRPr>
      </a:lvl5pPr>
      <a:lvl6pPr marL="1597524" algn="l" defTabSz="638996" rtl="0" eaLnBrk="1" latinLnBrk="0" hangingPunct="1">
        <a:defRPr sz="1300" kern="1200">
          <a:solidFill>
            <a:schemeClr val="tx1"/>
          </a:solidFill>
          <a:latin typeface="+mn-lt"/>
          <a:ea typeface="+mn-ea"/>
          <a:cs typeface="+mn-cs"/>
        </a:defRPr>
      </a:lvl6pPr>
      <a:lvl7pPr marL="1917027" algn="l" defTabSz="638996" rtl="0" eaLnBrk="1" latinLnBrk="0" hangingPunct="1">
        <a:defRPr sz="1300" kern="1200">
          <a:solidFill>
            <a:schemeClr val="tx1"/>
          </a:solidFill>
          <a:latin typeface="+mn-lt"/>
          <a:ea typeface="+mn-ea"/>
          <a:cs typeface="+mn-cs"/>
        </a:defRPr>
      </a:lvl7pPr>
      <a:lvl8pPr marL="2236541" algn="l" defTabSz="638996" rtl="0" eaLnBrk="1" latinLnBrk="0" hangingPunct="1">
        <a:defRPr sz="1300" kern="1200">
          <a:solidFill>
            <a:schemeClr val="tx1"/>
          </a:solidFill>
          <a:latin typeface="+mn-lt"/>
          <a:ea typeface="+mn-ea"/>
          <a:cs typeface="+mn-cs"/>
        </a:defRPr>
      </a:lvl8pPr>
      <a:lvl9pPr marL="2556043" algn="l" defTabSz="638996"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3088" y="3536156"/>
            <a:ext cx="7358063" cy="79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484" tIns="35484" rIns="35484" bIns="35484" numCol="1" anchor="t" anchorCtr="0" compatLnSpc="1">
            <a:prstTxWarp prst="textNoShape">
              <a:avLst/>
            </a:prstTxWarp>
          </a:bodyPr>
          <a:lstStyle/>
          <a:p>
            <a:pPr lvl="0"/>
            <a:r>
              <a:rPr lang="en-US" smtClean="0">
                <a:sym typeface="GillSans" pitchFamily="-68" charset="0"/>
              </a:rPr>
              <a:t>Click to edit Master text styles</a:t>
            </a:r>
          </a:p>
          <a:p>
            <a:pPr lvl="1"/>
            <a:r>
              <a:rPr lang="en-US" smtClean="0">
                <a:sym typeface="GillSans" pitchFamily="-68" charset="0"/>
              </a:rPr>
              <a:t>Second level</a:t>
            </a:r>
          </a:p>
          <a:p>
            <a:pPr lvl="2"/>
            <a:r>
              <a:rPr lang="en-US" smtClean="0">
                <a:sym typeface="GillSans" pitchFamily="-68" charset="0"/>
              </a:rPr>
              <a:t>Third level</a:t>
            </a:r>
          </a:p>
          <a:p>
            <a:pPr lvl="3"/>
            <a:r>
              <a:rPr lang="en-US" smtClean="0">
                <a:sym typeface="GillSans" pitchFamily="-68" charset="0"/>
              </a:rPr>
              <a:t>Fourth level</a:t>
            </a:r>
          </a:p>
          <a:p>
            <a:pPr lvl="4"/>
            <a:r>
              <a:rPr lang="en-US" smtClean="0">
                <a:sym typeface="GillSans" pitchFamily="-68" charset="0"/>
              </a:rPr>
              <a:t>Fifth level</a:t>
            </a:r>
          </a:p>
        </p:txBody>
      </p:sp>
      <p:sp>
        <p:nvSpPr>
          <p:cNvPr id="1027" name="Rectangle 2"/>
          <p:cNvSpPr>
            <a:spLocks noGrp="1" noChangeArrowheads="1"/>
          </p:cNvSpPr>
          <p:nvPr>
            <p:ph type="title"/>
          </p:nvPr>
        </p:nvSpPr>
        <p:spPr bwMode="auto">
          <a:xfrm>
            <a:off x="893088" y="1151930"/>
            <a:ext cx="7358063"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484" tIns="35484" rIns="35484" bIns="35484" numCol="1" anchor="b" anchorCtr="0" compatLnSpc="1">
            <a:prstTxWarp prst="textNoShape">
              <a:avLst/>
            </a:prstTxWarp>
          </a:bodyPr>
          <a:lstStyle/>
          <a:p>
            <a:pPr lvl="0"/>
            <a:r>
              <a:rPr lang="en-US" smtClean="0">
                <a:sym typeface="GillSans" pitchFamily="-68" charset="0"/>
              </a:rPr>
              <a:t>Click to edit Master title style</a:t>
            </a:r>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46" y="5499572"/>
            <a:ext cx="9135070" cy="135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86291478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ransition xmlns:p14="http://schemas.microsoft.com/office/powerpoint/2010/main"/>
  <p:hf hdr="0" ftr="0" dt="0"/>
  <p:txStyles>
    <p:titleStyle>
      <a:lvl1pPr algn="ctr" rtl="0" eaLnBrk="1" fontAlgn="base" hangingPunct="1">
        <a:spcBef>
          <a:spcPct val="0"/>
        </a:spcBef>
        <a:spcAft>
          <a:spcPct val="0"/>
        </a:spcAft>
        <a:defRPr sz="5900">
          <a:solidFill>
            <a:schemeClr val="tx1"/>
          </a:solidFill>
          <a:latin typeface="+mj-lt"/>
          <a:ea typeface="+mj-ea"/>
          <a:cs typeface="+mj-cs"/>
          <a:sym typeface="GillSans" pitchFamily="-68" charset="0"/>
        </a:defRPr>
      </a:lvl1pPr>
      <a:lvl2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2pPr>
      <a:lvl3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3pPr>
      <a:lvl4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4pPr>
      <a:lvl5pPr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5pPr>
      <a:lvl6pPr marL="319484"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6pPr>
      <a:lvl7pPr marL="638996"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7pPr>
      <a:lvl8pPr marL="958522"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8pPr>
      <a:lvl9pPr marL="1278004"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9pPr>
    </p:titleStyle>
    <p:bodyStyle>
      <a:lvl1pPr marL="239651" indent="-239651" algn="ctr" rtl="0" eaLnBrk="1" fontAlgn="base" hangingPunct="1">
        <a:spcBef>
          <a:spcPct val="0"/>
        </a:spcBef>
        <a:spcAft>
          <a:spcPct val="0"/>
        </a:spcAft>
        <a:defRPr sz="2500">
          <a:solidFill>
            <a:schemeClr val="tx1"/>
          </a:solidFill>
          <a:latin typeface="+mn-lt"/>
          <a:ea typeface="+mn-ea"/>
          <a:cs typeface="+mn-cs"/>
          <a:sym typeface="GillSans" pitchFamily="-68" charset="0"/>
        </a:defRPr>
      </a:lvl1pPr>
      <a:lvl2pPr marL="519241" indent="-199696" algn="ctr" rtl="0" eaLnBrk="1" fontAlgn="base" hangingPunct="1">
        <a:spcBef>
          <a:spcPct val="0"/>
        </a:spcBef>
        <a:spcAft>
          <a:spcPct val="0"/>
        </a:spcAft>
        <a:defRPr sz="2500">
          <a:solidFill>
            <a:schemeClr val="tx1"/>
          </a:solidFill>
          <a:latin typeface="+mn-lt"/>
          <a:ea typeface="+mn-ea"/>
          <a:sym typeface="GillSans" pitchFamily="-68" charset="0"/>
        </a:defRPr>
      </a:lvl2pPr>
      <a:lvl3pPr marL="798764" indent="-159767" algn="ctr" rtl="0" eaLnBrk="1" fontAlgn="base" hangingPunct="1">
        <a:spcBef>
          <a:spcPct val="0"/>
        </a:spcBef>
        <a:spcAft>
          <a:spcPct val="0"/>
        </a:spcAft>
        <a:defRPr sz="2500">
          <a:solidFill>
            <a:schemeClr val="tx1"/>
          </a:solidFill>
          <a:latin typeface="+mn-lt"/>
          <a:ea typeface="+mn-ea"/>
          <a:sym typeface="GillSans" pitchFamily="-68" charset="0"/>
        </a:defRPr>
      </a:lvl3pPr>
      <a:lvl4pPr marL="1118291" indent="-159767" algn="ctr" rtl="0" eaLnBrk="1" fontAlgn="base" hangingPunct="1">
        <a:spcBef>
          <a:spcPct val="0"/>
        </a:spcBef>
        <a:spcAft>
          <a:spcPct val="0"/>
        </a:spcAft>
        <a:defRPr sz="2500">
          <a:solidFill>
            <a:schemeClr val="tx1"/>
          </a:solidFill>
          <a:latin typeface="+mn-lt"/>
          <a:ea typeface="+mn-ea"/>
          <a:sym typeface="GillSans" pitchFamily="-68" charset="0"/>
        </a:defRPr>
      </a:lvl4pPr>
      <a:lvl5pPr marL="1437771" indent="-159767" algn="ctr" rtl="0" eaLnBrk="1" fontAlgn="base" hangingPunct="1">
        <a:spcBef>
          <a:spcPct val="0"/>
        </a:spcBef>
        <a:spcAft>
          <a:spcPct val="0"/>
        </a:spcAft>
        <a:defRPr sz="2500">
          <a:solidFill>
            <a:schemeClr val="tx1"/>
          </a:solidFill>
          <a:latin typeface="+mn-lt"/>
          <a:ea typeface="+mn-ea"/>
          <a:sym typeface="GillSans" pitchFamily="-68" charset="0"/>
        </a:defRPr>
      </a:lvl5pPr>
      <a:lvl6pPr marL="319484" algn="ctr" rtl="0" eaLnBrk="1" fontAlgn="base" hangingPunct="1">
        <a:spcBef>
          <a:spcPct val="0"/>
        </a:spcBef>
        <a:spcAft>
          <a:spcPct val="0"/>
        </a:spcAft>
        <a:defRPr sz="2500">
          <a:solidFill>
            <a:schemeClr val="tx1"/>
          </a:solidFill>
          <a:latin typeface="+mn-lt"/>
          <a:ea typeface="+mn-ea"/>
          <a:sym typeface="GillSans" pitchFamily="-68" charset="0"/>
        </a:defRPr>
      </a:lvl6pPr>
      <a:lvl7pPr marL="638996" algn="ctr" rtl="0" eaLnBrk="1" fontAlgn="base" hangingPunct="1">
        <a:spcBef>
          <a:spcPct val="0"/>
        </a:spcBef>
        <a:spcAft>
          <a:spcPct val="0"/>
        </a:spcAft>
        <a:defRPr sz="2500">
          <a:solidFill>
            <a:schemeClr val="tx1"/>
          </a:solidFill>
          <a:latin typeface="+mn-lt"/>
          <a:ea typeface="+mn-ea"/>
          <a:sym typeface="GillSans" pitchFamily="-68" charset="0"/>
        </a:defRPr>
      </a:lvl7pPr>
      <a:lvl8pPr marL="958522" algn="ctr" rtl="0" eaLnBrk="1" fontAlgn="base" hangingPunct="1">
        <a:spcBef>
          <a:spcPct val="0"/>
        </a:spcBef>
        <a:spcAft>
          <a:spcPct val="0"/>
        </a:spcAft>
        <a:defRPr sz="2500">
          <a:solidFill>
            <a:schemeClr val="tx1"/>
          </a:solidFill>
          <a:latin typeface="+mn-lt"/>
          <a:ea typeface="+mn-ea"/>
          <a:sym typeface="GillSans" pitchFamily="-68" charset="0"/>
        </a:defRPr>
      </a:lvl8pPr>
      <a:lvl9pPr marL="1278004" algn="ctr" rtl="0" eaLnBrk="1" fontAlgn="base" hangingPunct="1">
        <a:spcBef>
          <a:spcPct val="0"/>
        </a:spcBef>
        <a:spcAft>
          <a:spcPct val="0"/>
        </a:spcAft>
        <a:defRPr sz="2500">
          <a:solidFill>
            <a:schemeClr val="tx1"/>
          </a:solidFill>
          <a:latin typeface="+mn-lt"/>
          <a:ea typeface="+mn-ea"/>
          <a:sym typeface="GillSans" pitchFamily="-68" charset="0"/>
        </a:defRPr>
      </a:lvl9pPr>
    </p:bodyStyle>
    <p:otherStyle>
      <a:defPPr>
        <a:defRPr lang="en-US"/>
      </a:defPPr>
      <a:lvl1pPr marL="0" algn="l" defTabSz="638996" rtl="0" eaLnBrk="1" latinLnBrk="0" hangingPunct="1">
        <a:defRPr sz="1300" kern="1200">
          <a:solidFill>
            <a:schemeClr val="tx1"/>
          </a:solidFill>
          <a:latin typeface="+mn-lt"/>
          <a:ea typeface="+mn-ea"/>
          <a:cs typeface="+mn-cs"/>
        </a:defRPr>
      </a:lvl1pPr>
      <a:lvl2pPr marL="319484" algn="l" defTabSz="638996" rtl="0" eaLnBrk="1" latinLnBrk="0" hangingPunct="1">
        <a:defRPr sz="1300" kern="1200">
          <a:solidFill>
            <a:schemeClr val="tx1"/>
          </a:solidFill>
          <a:latin typeface="+mn-lt"/>
          <a:ea typeface="+mn-ea"/>
          <a:cs typeface="+mn-cs"/>
        </a:defRPr>
      </a:lvl2pPr>
      <a:lvl3pPr marL="638996" algn="l" defTabSz="638996" rtl="0" eaLnBrk="1" latinLnBrk="0" hangingPunct="1">
        <a:defRPr sz="1300" kern="1200">
          <a:solidFill>
            <a:schemeClr val="tx1"/>
          </a:solidFill>
          <a:latin typeface="+mn-lt"/>
          <a:ea typeface="+mn-ea"/>
          <a:cs typeface="+mn-cs"/>
        </a:defRPr>
      </a:lvl3pPr>
      <a:lvl4pPr marL="958522" algn="l" defTabSz="638996" rtl="0" eaLnBrk="1" latinLnBrk="0" hangingPunct="1">
        <a:defRPr sz="1300" kern="1200">
          <a:solidFill>
            <a:schemeClr val="tx1"/>
          </a:solidFill>
          <a:latin typeface="+mn-lt"/>
          <a:ea typeface="+mn-ea"/>
          <a:cs typeface="+mn-cs"/>
        </a:defRPr>
      </a:lvl4pPr>
      <a:lvl5pPr marL="1278004" algn="l" defTabSz="638996" rtl="0" eaLnBrk="1" latinLnBrk="0" hangingPunct="1">
        <a:defRPr sz="1300" kern="1200">
          <a:solidFill>
            <a:schemeClr val="tx1"/>
          </a:solidFill>
          <a:latin typeface="+mn-lt"/>
          <a:ea typeface="+mn-ea"/>
          <a:cs typeface="+mn-cs"/>
        </a:defRPr>
      </a:lvl5pPr>
      <a:lvl6pPr marL="1597524" algn="l" defTabSz="638996" rtl="0" eaLnBrk="1" latinLnBrk="0" hangingPunct="1">
        <a:defRPr sz="1300" kern="1200">
          <a:solidFill>
            <a:schemeClr val="tx1"/>
          </a:solidFill>
          <a:latin typeface="+mn-lt"/>
          <a:ea typeface="+mn-ea"/>
          <a:cs typeface="+mn-cs"/>
        </a:defRPr>
      </a:lvl6pPr>
      <a:lvl7pPr marL="1917027" algn="l" defTabSz="638996" rtl="0" eaLnBrk="1" latinLnBrk="0" hangingPunct="1">
        <a:defRPr sz="1300" kern="1200">
          <a:solidFill>
            <a:schemeClr val="tx1"/>
          </a:solidFill>
          <a:latin typeface="+mn-lt"/>
          <a:ea typeface="+mn-ea"/>
          <a:cs typeface="+mn-cs"/>
        </a:defRPr>
      </a:lvl7pPr>
      <a:lvl8pPr marL="2236541" algn="l" defTabSz="638996" rtl="0" eaLnBrk="1" latinLnBrk="0" hangingPunct="1">
        <a:defRPr sz="1300" kern="1200">
          <a:solidFill>
            <a:schemeClr val="tx1"/>
          </a:solidFill>
          <a:latin typeface="+mn-lt"/>
          <a:ea typeface="+mn-ea"/>
          <a:cs typeface="+mn-cs"/>
        </a:defRPr>
      </a:lvl8pPr>
      <a:lvl9pPr marL="2556043" algn="l" defTabSz="638996"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3764" y="3535365"/>
            <a:ext cx="7358062"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470" tIns="35470" rIns="35470" bIns="35470" numCol="1" anchor="t" anchorCtr="0" compatLnSpc="1">
            <a:prstTxWarp prst="textNoShape">
              <a:avLst/>
            </a:prstTxWarp>
          </a:bodyPr>
          <a:lstStyle/>
          <a:p>
            <a:pPr lvl="0"/>
            <a:r>
              <a:rPr lang="en-US" altLang="en-US" smtClean="0">
                <a:sym typeface="GillSans" pitchFamily="34" charset="0"/>
              </a:rPr>
              <a:t>Click to edit Master text styles</a:t>
            </a:r>
          </a:p>
          <a:p>
            <a:pPr lvl="1"/>
            <a:r>
              <a:rPr lang="en-US" altLang="en-US" smtClean="0">
                <a:sym typeface="GillSans" pitchFamily="34" charset="0"/>
              </a:rPr>
              <a:t>Second level</a:t>
            </a:r>
          </a:p>
          <a:p>
            <a:pPr lvl="2"/>
            <a:r>
              <a:rPr lang="en-US" altLang="en-US" smtClean="0">
                <a:sym typeface="GillSans" pitchFamily="34" charset="0"/>
              </a:rPr>
              <a:t>Third level</a:t>
            </a:r>
          </a:p>
          <a:p>
            <a:pPr lvl="3"/>
            <a:r>
              <a:rPr lang="en-US" altLang="en-US" smtClean="0">
                <a:sym typeface="GillSans" pitchFamily="34" charset="0"/>
              </a:rPr>
              <a:t>Fourth level</a:t>
            </a:r>
          </a:p>
          <a:p>
            <a:pPr lvl="4"/>
            <a:r>
              <a:rPr lang="en-US" altLang="en-US" smtClean="0">
                <a:sym typeface="GillSans" pitchFamily="34" charset="0"/>
              </a:rPr>
              <a:t>Fifth level</a:t>
            </a:r>
          </a:p>
        </p:txBody>
      </p:sp>
      <p:sp>
        <p:nvSpPr>
          <p:cNvPr id="1027" name="Rectangle 2"/>
          <p:cNvSpPr>
            <a:spLocks noGrp="1" noChangeArrowheads="1"/>
          </p:cNvSpPr>
          <p:nvPr>
            <p:ph type="title"/>
          </p:nvPr>
        </p:nvSpPr>
        <p:spPr bwMode="auto">
          <a:xfrm>
            <a:off x="893764" y="1152630"/>
            <a:ext cx="7358062"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470" tIns="35470" rIns="35470" bIns="35470" numCol="1" anchor="b" anchorCtr="0" compatLnSpc="1">
            <a:prstTxWarp prst="textNoShape">
              <a:avLst/>
            </a:prstTxWarp>
          </a:bodyPr>
          <a:lstStyle/>
          <a:p>
            <a:pPr lvl="0"/>
            <a:r>
              <a:rPr lang="en-US" altLang="en-US" smtClean="0">
                <a:sym typeface="GillSans" pitchFamily="34" charset="0"/>
              </a:rPr>
              <a:t>Click to edit Master title style</a:t>
            </a: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5" y="5499100"/>
            <a:ext cx="913606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0419854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transition xmlns:p14="http://schemas.microsoft.com/office/powerpoint/2010/main"/>
  <p:hf hdr="0" ftr="0" dt="0"/>
  <p:txStyles>
    <p:titleStyle>
      <a:lvl1pPr algn="ctr" rtl="0" eaLnBrk="0" fontAlgn="base" hangingPunct="0">
        <a:spcBef>
          <a:spcPct val="0"/>
        </a:spcBef>
        <a:spcAft>
          <a:spcPct val="0"/>
        </a:spcAft>
        <a:defRPr sz="5900">
          <a:solidFill>
            <a:schemeClr val="tx1"/>
          </a:solidFill>
          <a:latin typeface="+mj-lt"/>
          <a:ea typeface="+mj-ea"/>
          <a:cs typeface="+mj-cs"/>
          <a:sym typeface="GillSans" pitchFamily="34" charset="0"/>
        </a:defRPr>
      </a:lvl1pPr>
      <a:lvl2pPr algn="ctr" rtl="0" eaLnBrk="0" fontAlgn="base" hangingPunct="0">
        <a:spcBef>
          <a:spcPct val="0"/>
        </a:spcBef>
        <a:spcAft>
          <a:spcPct val="0"/>
        </a:spcAft>
        <a:defRPr sz="5900">
          <a:solidFill>
            <a:schemeClr val="tx1"/>
          </a:solidFill>
          <a:latin typeface="GillSans" pitchFamily="-68" charset="0"/>
          <a:ea typeface="ヒラギノ角ゴ ProN W3" pitchFamily="-68" charset="-128"/>
          <a:sym typeface="GillSans" pitchFamily="34" charset="0"/>
        </a:defRPr>
      </a:lvl2pPr>
      <a:lvl3pPr algn="ctr" rtl="0" eaLnBrk="0" fontAlgn="base" hangingPunct="0">
        <a:spcBef>
          <a:spcPct val="0"/>
        </a:spcBef>
        <a:spcAft>
          <a:spcPct val="0"/>
        </a:spcAft>
        <a:defRPr sz="5900">
          <a:solidFill>
            <a:schemeClr val="tx1"/>
          </a:solidFill>
          <a:latin typeface="GillSans" pitchFamily="-68" charset="0"/>
          <a:ea typeface="ヒラギノ角ゴ ProN W3" pitchFamily="-68" charset="-128"/>
          <a:sym typeface="GillSans" pitchFamily="34" charset="0"/>
        </a:defRPr>
      </a:lvl3pPr>
      <a:lvl4pPr algn="ctr" rtl="0" eaLnBrk="0" fontAlgn="base" hangingPunct="0">
        <a:spcBef>
          <a:spcPct val="0"/>
        </a:spcBef>
        <a:spcAft>
          <a:spcPct val="0"/>
        </a:spcAft>
        <a:defRPr sz="5900">
          <a:solidFill>
            <a:schemeClr val="tx1"/>
          </a:solidFill>
          <a:latin typeface="GillSans" pitchFamily="-68" charset="0"/>
          <a:ea typeface="ヒラギノ角ゴ ProN W3" pitchFamily="-68" charset="-128"/>
          <a:sym typeface="GillSans" pitchFamily="34" charset="0"/>
        </a:defRPr>
      </a:lvl4pPr>
      <a:lvl5pPr algn="ctr" rtl="0" eaLnBrk="0" fontAlgn="base" hangingPunct="0">
        <a:spcBef>
          <a:spcPct val="0"/>
        </a:spcBef>
        <a:spcAft>
          <a:spcPct val="0"/>
        </a:spcAft>
        <a:defRPr sz="5900">
          <a:solidFill>
            <a:schemeClr val="tx1"/>
          </a:solidFill>
          <a:latin typeface="GillSans" pitchFamily="-68" charset="0"/>
          <a:ea typeface="ヒラギノ角ゴ ProN W3" pitchFamily="-68" charset="-128"/>
          <a:sym typeface="GillSans" pitchFamily="34" charset="0"/>
        </a:defRPr>
      </a:lvl5pPr>
      <a:lvl6pPr marL="319352"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6pPr>
      <a:lvl7pPr marL="638733"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7pPr>
      <a:lvl8pPr marL="958130"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8pPr>
      <a:lvl9pPr marL="1277479" algn="ctr" rtl="0" eaLnBrk="1" fontAlgn="base" hangingPunct="1">
        <a:spcBef>
          <a:spcPct val="0"/>
        </a:spcBef>
        <a:spcAft>
          <a:spcPct val="0"/>
        </a:spcAft>
        <a:defRPr sz="5900">
          <a:solidFill>
            <a:schemeClr val="tx1"/>
          </a:solidFill>
          <a:latin typeface="GillSans" pitchFamily="-68" charset="0"/>
          <a:ea typeface="ヒラギノ角ゴ ProN W3" pitchFamily="-68" charset="-128"/>
          <a:sym typeface="GillSans" pitchFamily="-68" charset="0"/>
        </a:defRPr>
      </a:lvl9pPr>
    </p:titleStyle>
    <p:bodyStyle>
      <a:lvl1pPr marL="236865" indent="-236865" algn="ctr" rtl="0" eaLnBrk="0" fontAlgn="base" hangingPunct="0">
        <a:spcBef>
          <a:spcPct val="0"/>
        </a:spcBef>
        <a:spcAft>
          <a:spcPct val="0"/>
        </a:spcAft>
        <a:defRPr sz="2500">
          <a:solidFill>
            <a:schemeClr val="tx1"/>
          </a:solidFill>
          <a:latin typeface="+mn-lt"/>
          <a:ea typeface="+mn-ea"/>
          <a:cs typeface="+mn-cs"/>
          <a:sym typeface="GillSans" pitchFamily="34" charset="0"/>
        </a:defRPr>
      </a:lvl1pPr>
      <a:lvl2pPr marL="516378" indent="-197388" algn="ctr" rtl="0" eaLnBrk="0" fontAlgn="base" hangingPunct="0">
        <a:spcBef>
          <a:spcPct val="0"/>
        </a:spcBef>
        <a:spcAft>
          <a:spcPct val="0"/>
        </a:spcAft>
        <a:defRPr sz="2500">
          <a:solidFill>
            <a:schemeClr val="tx1"/>
          </a:solidFill>
          <a:latin typeface="+mn-lt"/>
          <a:ea typeface="+mn-ea"/>
          <a:sym typeface="GillSans" pitchFamily="34" charset="0"/>
        </a:defRPr>
      </a:lvl2pPr>
      <a:lvl3pPr marL="797384" indent="-157910" algn="ctr" rtl="0" eaLnBrk="0" fontAlgn="base" hangingPunct="0">
        <a:spcBef>
          <a:spcPct val="0"/>
        </a:spcBef>
        <a:spcAft>
          <a:spcPct val="0"/>
        </a:spcAft>
        <a:defRPr sz="2500">
          <a:solidFill>
            <a:schemeClr val="tx1"/>
          </a:solidFill>
          <a:latin typeface="+mn-lt"/>
          <a:ea typeface="+mn-ea"/>
          <a:sym typeface="GillSans" pitchFamily="34" charset="0"/>
        </a:defRPr>
      </a:lvl3pPr>
      <a:lvl4pPr marL="1116367" indent="-157910" algn="ctr" rtl="0" eaLnBrk="0" fontAlgn="base" hangingPunct="0">
        <a:spcBef>
          <a:spcPct val="0"/>
        </a:spcBef>
        <a:spcAft>
          <a:spcPct val="0"/>
        </a:spcAft>
        <a:defRPr sz="2500">
          <a:solidFill>
            <a:schemeClr val="tx1"/>
          </a:solidFill>
          <a:latin typeface="+mn-lt"/>
          <a:ea typeface="+mn-ea"/>
          <a:sym typeface="GillSans" pitchFamily="34" charset="0"/>
        </a:defRPr>
      </a:lvl4pPr>
      <a:lvl5pPr marL="1435308" indent="-157910" algn="ctr" rtl="0" eaLnBrk="0" fontAlgn="base" hangingPunct="0">
        <a:spcBef>
          <a:spcPct val="0"/>
        </a:spcBef>
        <a:spcAft>
          <a:spcPct val="0"/>
        </a:spcAft>
        <a:defRPr sz="2500">
          <a:solidFill>
            <a:schemeClr val="tx1"/>
          </a:solidFill>
          <a:latin typeface="+mn-lt"/>
          <a:ea typeface="+mn-ea"/>
          <a:sym typeface="GillSans" pitchFamily="34" charset="0"/>
        </a:defRPr>
      </a:lvl5pPr>
      <a:lvl6pPr marL="319352" algn="ctr" rtl="0" eaLnBrk="1" fontAlgn="base" hangingPunct="1">
        <a:spcBef>
          <a:spcPct val="0"/>
        </a:spcBef>
        <a:spcAft>
          <a:spcPct val="0"/>
        </a:spcAft>
        <a:defRPr sz="2500">
          <a:solidFill>
            <a:schemeClr val="tx1"/>
          </a:solidFill>
          <a:latin typeface="+mn-lt"/>
          <a:ea typeface="+mn-ea"/>
          <a:sym typeface="GillSans" pitchFamily="-68" charset="0"/>
        </a:defRPr>
      </a:lvl6pPr>
      <a:lvl7pPr marL="638733" algn="ctr" rtl="0" eaLnBrk="1" fontAlgn="base" hangingPunct="1">
        <a:spcBef>
          <a:spcPct val="0"/>
        </a:spcBef>
        <a:spcAft>
          <a:spcPct val="0"/>
        </a:spcAft>
        <a:defRPr sz="2500">
          <a:solidFill>
            <a:schemeClr val="tx1"/>
          </a:solidFill>
          <a:latin typeface="+mn-lt"/>
          <a:ea typeface="+mn-ea"/>
          <a:sym typeface="GillSans" pitchFamily="-68" charset="0"/>
        </a:defRPr>
      </a:lvl7pPr>
      <a:lvl8pPr marL="958130" algn="ctr" rtl="0" eaLnBrk="1" fontAlgn="base" hangingPunct="1">
        <a:spcBef>
          <a:spcPct val="0"/>
        </a:spcBef>
        <a:spcAft>
          <a:spcPct val="0"/>
        </a:spcAft>
        <a:defRPr sz="2500">
          <a:solidFill>
            <a:schemeClr val="tx1"/>
          </a:solidFill>
          <a:latin typeface="+mn-lt"/>
          <a:ea typeface="+mn-ea"/>
          <a:sym typeface="GillSans" pitchFamily="-68" charset="0"/>
        </a:defRPr>
      </a:lvl8pPr>
      <a:lvl9pPr marL="1277479" algn="ctr" rtl="0" eaLnBrk="1" fontAlgn="base" hangingPunct="1">
        <a:spcBef>
          <a:spcPct val="0"/>
        </a:spcBef>
        <a:spcAft>
          <a:spcPct val="0"/>
        </a:spcAft>
        <a:defRPr sz="2500">
          <a:solidFill>
            <a:schemeClr val="tx1"/>
          </a:solidFill>
          <a:latin typeface="+mn-lt"/>
          <a:ea typeface="+mn-ea"/>
          <a:sym typeface="GillSans" pitchFamily="-68" charset="0"/>
        </a:defRPr>
      </a:lvl9pPr>
    </p:bodyStyle>
    <p:otherStyle>
      <a:defPPr>
        <a:defRPr lang="en-US"/>
      </a:defPPr>
      <a:lvl1pPr marL="0" algn="l" defTabSz="638733" rtl="0" eaLnBrk="1" latinLnBrk="0" hangingPunct="1">
        <a:defRPr sz="1300" kern="1200">
          <a:solidFill>
            <a:schemeClr val="tx1"/>
          </a:solidFill>
          <a:latin typeface="+mn-lt"/>
          <a:ea typeface="+mn-ea"/>
          <a:cs typeface="+mn-cs"/>
        </a:defRPr>
      </a:lvl1pPr>
      <a:lvl2pPr marL="319352" algn="l" defTabSz="638733" rtl="0" eaLnBrk="1" latinLnBrk="0" hangingPunct="1">
        <a:defRPr sz="1300" kern="1200">
          <a:solidFill>
            <a:schemeClr val="tx1"/>
          </a:solidFill>
          <a:latin typeface="+mn-lt"/>
          <a:ea typeface="+mn-ea"/>
          <a:cs typeface="+mn-cs"/>
        </a:defRPr>
      </a:lvl2pPr>
      <a:lvl3pPr marL="638733" algn="l" defTabSz="638733" rtl="0" eaLnBrk="1" latinLnBrk="0" hangingPunct="1">
        <a:defRPr sz="1300" kern="1200">
          <a:solidFill>
            <a:schemeClr val="tx1"/>
          </a:solidFill>
          <a:latin typeface="+mn-lt"/>
          <a:ea typeface="+mn-ea"/>
          <a:cs typeface="+mn-cs"/>
        </a:defRPr>
      </a:lvl3pPr>
      <a:lvl4pPr marL="958130" algn="l" defTabSz="638733" rtl="0" eaLnBrk="1" latinLnBrk="0" hangingPunct="1">
        <a:defRPr sz="1300" kern="1200">
          <a:solidFill>
            <a:schemeClr val="tx1"/>
          </a:solidFill>
          <a:latin typeface="+mn-lt"/>
          <a:ea typeface="+mn-ea"/>
          <a:cs typeface="+mn-cs"/>
        </a:defRPr>
      </a:lvl4pPr>
      <a:lvl5pPr marL="1277479" algn="l" defTabSz="638733" rtl="0" eaLnBrk="1" latinLnBrk="0" hangingPunct="1">
        <a:defRPr sz="1300" kern="1200">
          <a:solidFill>
            <a:schemeClr val="tx1"/>
          </a:solidFill>
          <a:latin typeface="+mn-lt"/>
          <a:ea typeface="+mn-ea"/>
          <a:cs typeface="+mn-cs"/>
        </a:defRPr>
      </a:lvl5pPr>
      <a:lvl6pPr marL="1596869" algn="l" defTabSz="638733" rtl="0" eaLnBrk="1" latinLnBrk="0" hangingPunct="1">
        <a:defRPr sz="1300" kern="1200">
          <a:solidFill>
            <a:schemeClr val="tx1"/>
          </a:solidFill>
          <a:latin typeface="+mn-lt"/>
          <a:ea typeface="+mn-ea"/>
          <a:cs typeface="+mn-cs"/>
        </a:defRPr>
      </a:lvl6pPr>
      <a:lvl7pPr marL="1916243" algn="l" defTabSz="638733" rtl="0" eaLnBrk="1" latinLnBrk="0" hangingPunct="1">
        <a:defRPr sz="1300" kern="1200">
          <a:solidFill>
            <a:schemeClr val="tx1"/>
          </a:solidFill>
          <a:latin typeface="+mn-lt"/>
          <a:ea typeface="+mn-ea"/>
          <a:cs typeface="+mn-cs"/>
        </a:defRPr>
      </a:lvl7pPr>
      <a:lvl8pPr marL="2235627" algn="l" defTabSz="638733" rtl="0" eaLnBrk="1" latinLnBrk="0" hangingPunct="1">
        <a:defRPr sz="1300" kern="1200">
          <a:solidFill>
            <a:schemeClr val="tx1"/>
          </a:solidFill>
          <a:latin typeface="+mn-lt"/>
          <a:ea typeface="+mn-ea"/>
          <a:cs typeface="+mn-cs"/>
        </a:defRPr>
      </a:lvl8pPr>
      <a:lvl9pPr marL="2554996" algn="l" defTabSz="638733"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126882"/>
            <a:ext cx="9144000" cy="73111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952" tIns="31964" rIns="63952" bIns="31964" anchor="ctr"/>
          <a:lstStyle/>
          <a:p>
            <a:pPr algn="ctr" fontAlgn="base">
              <a:spcBef>
                <a:spcPct val="0"/>
              </a:spcBef>
              <a:spcAft>
                <a:spcPct val="0"/>
              </a:spcAft>
              <a:defRPr/>
            </a:pPr>
            <a:endParaRPr lang="en-US" sz="3000">
              <a:solidFill>
                <a:prstClr val="white"/>
              </a:solidFill>
              <a:sym typeface="GillSans" pitchFamily="-68" charset="0"/>
            </a:endParaRPr>
          </a:p>
        </p:txBody>
      </p:sp>
      <p:sp>
        <p:nvSpPr>
          <p:cNvPr id="1027" name="Title Placeholder 1"/>
          <p:cNvSpPr>
            <a:spLocks noGrp="1"/>
          </p:cNvSpPr>
          <p:nvPr>
            <p:ph type="title"/>
          </p:nvPr>
        </p:nvSpPr>
        <p:spPr bwMode="auto">
          <a:xfrm>
            <a:off x="400720" y="94878"/>
            <a:ext cx="80043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952" tIns="31964" rIns="63952" bIns="31964"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647" y="1600646"/>
            <a:ext cx="8228707" cy="41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952" tIns="31964" rIns="63952" bIns="3196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79712" y="6253119"/>
            <a:ext cx="435322" cy="365001"/>
          </a:xfrm>
          <a:prstGeom prst="rect">
            <a:avLst/>
          </a:prstGeom>
        </p:spPr>
        <p:txBody>
          <a:bodyPr vert="horz" lIns="63952" tIns="31964" rIns="63952" bIns="31964" rtlCol="0" anchor="ctr"/>
          <a:lstStyle>
            <a:lvl1pPr algn="l">
              <a:defRPr sz="1000">
                <a:solidFill>
                  <a:schemeClr val="bg1"/>
                </a:solidFill>
                <a:latin typeface="Calibri" pitchFamily="34" charset="0"/>
                <a:ea typeface="ヒラギノ角ゴ ProN W3" pitchFamily="-68" charset="-128"/>
                <a:cs typeface="+mn-cs"/>
                <a:sym typeface="GillSans" pitchFamily="-68" charset="0"/>
              </a:defRPr>
            </a:lvl1pPr>
          </a:lstStyle>
          <a:p>
            <a:pPr fontAlgn="base">
              <a:spcBef>
                <a:spcPct val="0"/>
              </a:spcBef>
              <a:spcAft>
                <a:spcPct val="0"/>
              </a:spcAft>
              <a:defRPr/>
            </a:pPr>
            <a:fld id="{142ACAA5-AC66-46B1-B5D5-0F4DDA84EE9C}" type="slidenum">
              <a:rPr lang="en-US">
                <a:solidFill>
                  <a:prstClr val="white"/>
                </a:solidFill>
              </a:rPr>
              <a:pPr fontAlgn="base">
                <a:spcBef>
                  <a:spcPct val="0"/>
                </a:spcBef>
                <a:spcAft>
                  <a:spcPct val="0"/>
                </a:spcAft>
                <a:defRPr/>
              </a:pPr>
              <a:t>‹#›</a:t>
            </a:fld>
            <a:endParaRPr lang="en-US" dirty="0">
              <a:solidFill>
                <a:prstClr val="white"/>
              </a:solidFill>
            </a:endParaRPr>
          </a:p>
        </p:txBody>
      </p:sp>
      <p:pic>
        <p:nvPicPr>
          <p:cNvPr id="1030" name="Picture 2"/>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3001" r="81409" b="12439"/>
          <a:stretch>
            <a:fillRect/>
          </a:stretch>
        </p:blipFill>
        <p:spPr bwMode="auto">
          <a:xfrm>
            <a:off x="6797726" y="6025412"/>
            <a:ext cx="1078260"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t="90181"/>
          <a:stretch>
            <a:fillRect/>
          </a:stretch>
        </p:blipFill>
        <p:spPr bwMode="auto">
          <a:xfrm>
            <a:off x="0" y="6748717"/>
            <a:ext cx="9144000" cy="10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78651" r="5167" b="12439"/>
          <a:stretch>
            <a:fillRect/>
          </a:stretch>
        </p:blipFill>
        <p:spPr bwMode="auto">
          <a:xfrm>
            <a:off x="7772282" y="6065490"/>
            <a:ext cx="1040309" cy="68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p:cNvPicPr>
            <a:picLocks noChangeAspect="1"/>
          </p:cNvPicPr>
          <p:nvPr/>
        </p:nvPicPr>
        <p:blipFill>
          <a:blip r:embed="rId4" cstate="print">
            <a:clrChange>
              <a:clrFrom>
                <a:srgbClr val="2B3083"/>
              </a:clrFrom>
              <a:clrTo>
                <a:srgbClr val="2B3083">
                  <a:alpha val="0"/>
                </a:srgbClr>
              </a:clrTo>
            </a:clrChange>
            <a:extLst>
              <a:ext uri="{28A0092B-C50C-407E-A947-70E740481C1C}">
                <a14:useLocalDpi xmlns:a14="http://schemas.microsoft.com/office/drawing/2010/main" val="0"/>
              </a:ext>
            </a:extLst>
          </a:blip>
          <a:srcRect/>
          <a:stretch>
            <a:fillRect/>
          </a:stretch>
        </p:blipFill>
        <p:spPr bwMode="auto">
          <a:xfrm>
            <a:off x="8061277" y="71543"/>
            <a:ext cx="1002357"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Lst>
  <p:timing>
    <p:tnLst>
      <p:par>
        <p:cTn xmlns:p14="http://schemas.microsoft.com/office/powerpoint/2010/main" id="1" dur="indefinite" restart="never" nodeType="tmRoot"/>
      </p:par>
    </p:tnLst>
  </p:timing>
  <p:hf hdr="0" ftr="0" dt="0"/>
  <p:txStyles>
    <p:titleStyle>
      <a:lvl1pPr algn="just" rtl="0" eaLnBrk="0" fontAlgn="base" hangingPunct="0">
        <a:lnSpc>
          <a:spcPts val="2461"/>
        </a:lnSpc>
        <a:spcBef>
          <a:spcPct val="0"/>
        </a:spcBef>
        <a:spcAft>
          <a:spcPct val="0"/>
        </a:spcAft>
        <a:defRPr sz="2500" b="1" kern="1200">
          <a:solidFill>
            <a:schemeClr val="tx1"/>
          </a:solidFill>
          <a:latin typeface="+mj-lt"/>
          <a:ea typeface="+mj-ea"/>
          <a:cs typeface="+mj-cs"/>
        </a:defRPr>
      </a:lvl1pPr>
      <a:lvl2pPr algn="just" rtl="0" eaLnBrk="0" fontAlgn="base" hangingPunct="0">
        <a:lnSpc>
          <a:spcPts val="2461"/>
        </a:lnSpc>
        <a:spcBef>
          <a:spcPct val="0"/>
        </a:spcBef>
        <a:spcAft>
          <a:spcPct val="0"/>
        </a:spcAft>
        <a:defRPr sz="2500" b="1">
          <a:solidFill>
            <a:schemeClr val="tx1"/>
          </a:solidFill>
          <a:latin typeface="Calibri" pitchFamily="34" charset="0"/>
        </a:defRPr>
      </a:lvl2pPr>
      <a:lvl3pPr algn="just" rtl="0" eaLnBrk="0" fontAlgn="base" hangingPunct="0">
        <a:lnSpc>
          <a:spcPts val="2461"/>
        </a:lnSpc>
        <a:spcBef>
          <a:spcPct val="0"/>
        </a:spcBef>
        <a:spcAft>
          <a:spcPct val="0"/>
        </a:spcAft>
        <a:defRPr sz="2500" b="1">
          <a:solidFill>
            <a:schemeClr val="tx1"/>
          </a:solidFill>
          <a:latin typeface="Calibri" pitchFamily="34" charset="0"/>
        </a:defRPr>
      </a:lvl3pPr>
      <a:lvl4pPr algn="just" rtl="0" eaLnBrk="0" fontAlgn="base" hangingPunct="0">
        <a:lnSpc>
          <a:spcPts val="2461"/>
        </a:lnSpc>
        <a:spcBef>
          <a:spcPct val="0"/>
        </a:spcBef>
        <a:spcAft>
          <a:spcPct val="0"/>
        </a:spcAft>
        <a:defRPr sz="2500" b="1">
          <a:solidFill>
            <a:schemeClr val="tx1"/>
          </a:solidFill>
          <a:latin typeface="Calibri" pitchFamily="34" charset="0"/>
        </a:defRPr>
      </a:lvl4pPr>
      <a:lvl5pPr algn="just" rtl="0" eaLnBrk="0" fontAlgn="base" hangingPunct="0">
        <a:lnSpc>
          <a:spcPts val="2461"/>
        </a:lnSpc>
        <a:spcBef>
          <a:spcPct val="0"/>
        </a:spcBef>
        <a:spcAft>
          <a:spcPct val="0"/>
        </a:spcAft>
        <a:defRPr sz="2500" b="1">
          <a:solidFill>
            <a:schemeClr val="tx1"/>
          </a:solidFill>
          <a:latin typeface="Calibri" pitchFamily="34" charset="0"/>
        </a:defRPr>
      </a:lvl5pPr>
      <a:lvl6pPr marL="319716" algn="ctr" rtl="0" fontAlgn="base">
        <a:spcBef>
          <a:spcPct val="0"/>
        </a:spcBef>
        <a:spcAft>
          <a:spcPct val="0"/>
        </a:spcAft>
        <a:defRPr sz="3100">
          <a:solidFill>
            <a:schemeClr val="tx1"/>
          </a:solidFill>
          <a:latin typeface="Calibri" pitchFamily="34" charset="0"/>
        </a:defRPr>
      </a:lvl6pPr>
      <a:lvl7pPr marL="639456" algn="ctr" rtl="0" fontAlgn="base">
        <a:spcBef>
          <a:spcPct val="0"/>
        </a:spcBef>
        <a:spcAft>
          <a:spcPct val="0"/>
        </a:spcAft>
        <a:defRPr sz="3100">
          <a:solidFill>
            <a:schemeClr val="tx1"/>
          </a:solidFill>
          <a:latin typeface="Calibri" pitchFamily="34" charset="0"/>
        </a:defRPr>
      </a:lvl7pPr>
      <a:lvl8pPr marL="959208" algn="ctr" rtl="0" fontAlgn="base">
        <a:spcBef>
          <a:spcPct val="0"/>
        </a:spcBef>
        <a:spcAft>
          <a:spcPct val="0"/>
        </a:spcAft>
        <a:defRPr sz="3100">
          <a:solidFill>
            <a:schemeClr val="tx1"/>
          </a:solidFill>
          <a:latin typeface="Calibri" pitchFamily="34" charset="0"/>
        </a:defRPr>
      </a:lvl8pPr>
      <a:lvl9pPr marL="1278923" algn="ctr" rtl="0" fontAlgn="base">
        <a:spcBef>
          <a:spcPct val="0"/>
        </a:spcBef>
        <a:spcAft>
          <a:spcPct val="0"/>
        </a:spcAft>
        <a:defRPr sz="3100">
          <a:solidFill>
            <a:schemeClr val="tx1"/>
          </a:solidFill>
          <a:latin typeface="Calibri" pitchFamily="34" charset="0"/>
        </a:defRPr>
      </a:lvl9pPr>
    </p:titleStyle>
    <p:bodyStyle>
      <a:lvl1pPr marL="239820" indent="-239820"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1pPr>
      <a:lvl2pPr marL="519607" indent="-19983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799338" indent="-159879" algn="l"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3pPr>
      <a:lvl4pPr marL="1119090" indent="-159879"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1438799" indent="-159879"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1758565" indent="-159879" algn="l" defTabSz="63945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78269" indent="-159879" algn="l" defTabSz="63945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98013" indent="-159879" algn="l" defTabSz="63945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17736" indent="-159879" algn="l" defTabSz="63945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39456" rtl="0" eaLnBrk="1" latinLnBrk="0" hangingPunct="1">
        <a:defRPr sz="1300" kern="1200">
          <a:solidFill>
            <a:schemeClr val="tx1"/>
          </a:solidFill>
          <a:latin typeface="+mn-lt"/>
          <a:ea typeface="+mn-ea"/>
          <a:cs typeface="+mn-cs"/>
        </a:defRPr>
      </a:lvl1pPr>
      <a:lvl2pPr marL="319716" algn="l" defTabSz="639456" rtl="0" eaLnBrk="1" latinLnBrk="0" hangingPunct="1">
        <a:defRPr sz="1300" kern="1200">
          <a:solidFill>
            <a:schemeClr val="tx1"/>
          </a:solidFill>
          <a:latin typeface="+mn-lt"/>
          <a:ea typeface="+mn-ea"/>
          <a:cs typeface="+mn-cs"/>
        </a:defRPr>
      </a:lvl2pPr>
      <a:lvl3pPr marL="639456" algn="l" defTabSz="639456" rtl="0" eaLnBrk="1" latinLnBrk="0" hangingPunct="1">
        <a:defRPr sz="1300" kern="1200">
          <a:solidFill>
            <a:schemeClr val="tx1"/>
          </a:solidFill>
          <a:latin typeface="+mn-lt"/>
          <a:ea typeface="+mn-ea"/>
          <a:cs typeface="+mn-cs"/>
        </a:defRPr>
      </a:lvl3pPr>
      <a:lvl4pPr marL="959208" algn="l" defTabSz="639456" rtl="0" eaLnBrk="1" latinLnBrk="0" hangingPunct="1">
        <a:defRPr sz="1300" kern="1200">
          <a:solidFill>
            <a:schemeClr val="tx1"/>
          </a:solidFill>
          <a:latin typeface="+mn-lt"/>
          <a:ea typeface="+mn-ea"/>
          <a:cs typeface="+mn-cs"/>
        </a:defRPr>
      </a:lvl4pPr>
      <a:lvl5pPr marL="1278923" algn="l" defTabSz="639456" rtl="0" eaLnBrk="1" latinLnBrk="0" hangingPunct="1">
        <a:defRPr sz="1300" kern="1200">
          <a:solidFill>
            <a:schemeClr val="tx1"/>
          </a:solidFill>
          <a:latin typeface="+mn-lt"/>
          <a:ea typeface="+mn-ea"/>
          <a:cs typeface="+mn-cs"/>
        </a:defRPr>
      </a:lvl5pPr>
      <a:lvl6pPr marL="1598672" algn="l" defTabSz="639456" rtl="0" eaLnBrk="1" latinLnBrk="0" hangingPunct="1">
        <a:defRPr sz="1300" kern="1200">
          <a:solidFill>
            <a:schemeClr val="tx1"/>
          </a:solidFill>
          <a:latin typeface="+mn-lt"/>
          <a:ea typeface="+mn-ea"/>
          <a:cs typeface="+mn-cs"/>
        </a:defRPr>
      </a:lvl6pPr>
      <a:lvl7pPr marL="1918399" algn="l" defTabSz="639456" rtl="0" eaLnBrk="1" latinLnBrk="0" hangingPunct="1">
        <a:defRPr sz="1300" kern="1200">
          <a:solidFill>
            <a:schemeClr val="tx1"/>
          </a:solidFill>
          <a:latin typeface="+mn-lt"/>
          <a:ea typeface="+mn-ea"/>
          <a:cs typeface="+mn-cs"/>
        </a:defRPr>
      </a:lvl7pPr>
      <a:lvl8pPr marL="2238140" algn="l" defTabSz="639456" rtl="0" eaLnBrk="1" latinLnBrk="0" hangingPunct="1">
        <a:defRPr sz="1300" kern="1200">
          <a:solidFill>
            <a:schemeClr val="tx1"/>
          </a:solidFill>
          <a:latin typeface="+mn-lt"/>
          <a:ea typeface="+mn-ea"/>
          <a:cs typeface="+mn-cs"/>
        </a:defRPr>
      </a:lvl8pPr>
      <a:lvl9pPr marL="2557877" algn="l" defTabSz="639456"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126882"/>
            <a:ext cx="9144000" cy="73111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952" tIns="31964" rIns="63952" bIns="31964" anchor="ctr"/>
          <a:lstStyle/>
          <a:p>
            <a:pPr algn="ctr" defTabSz="909536" fontAlgn="base">
              <a:spcBef>
                <a:spcPct val="0"/>
              </a:spcBef>
              <a:spcAft>
                <a:spcPct val="0"/>
              </a:spcAft>
              <a:defRPr/>
            </a:pPr>
            <a:endParaRPr lang="en-US" sz="3000">
              <a:solidFill>
                <a:prstClr val="white"/>
              </a:solidFill>
              <a:sym typeface="GillSans" pitchFamily="-68" charset="0"/>
            </a:endParaRPr>
          </a:p>
        </p:txBody>
      </p:sp>
      <p:sp>
        <p:nvSpPr>
          <p:cNvPr id="1027" name="Title Placeholder 1"/>
          <p:cNvSpPr>
            <a:spLocks noGrp="1"/>
          </p:cNvSpPr>
          <p:nvPr>
            <p:ph type="title"/>
          </p:nvPr>
        </p:nvSpPr>
        <p:spPr bwMode="auto">
          <a:xfrm>
            <a:off x="400720" y="94878"/>
            <a:ext cx="80043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952" tIns="31964" rIns="63952" bIns="31964"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647" y="1600646"/>
            <a:ext cx="8228707" cy="41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952" tIns="31964" rIns="63952" bIns="3196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79712" y="6253119"/>
            <a:ext cx="435322" cy="365001"/>
          </a:xfrm>
          <a:prstGeom prst="rect">
            <a:avLst/>
          </a:prstGeom>
        </p:spPr>
        <p:txBody>
          <a:bodyPr vert="horz" lIns="63952" tIns="31964" rIns="63952" bIns="31964" rtlCol="0" anchor="ctr"/>
          <a:lstStyle>
            <a:lvl1pPr algn="l">
              <a:defRPr sz="1000">
                <a:solidFill>
                  <a:schemeClr val="bg1"/>
                </a:solidFill>
                <a:latin typeface="Calibri" pitchFamily="34" charset="0"/>
                <a:ea typeface="ヒラギノ角ゴ ProN W3" pitchFamily="-68" charset="-128"/>
                <a:cs typeface="+mn-cs"/>
                <a:sym typeface="GillSans" pitchFamily="-68" charset="0"/>
              </a:defRPr>
            </a:lvl1pPr>
          </a:lstStyle>
          <a:p>
            <a:pPr defTabSz="909536" fontAlgn="base">
              <a:spcBef>
                <a:spcPct val="0"/>
              </a:spcBef>
              <a:spcAft>
                <a:spcPct val="0"/>
              </a:spcAft>
              <a:defRPr/>
            </a:pPr>
            <a:fld id="{142ACAA5-AC66-46B1-B5D5-0F4DDA84EE9C}" type="slidenum">
              <a:rPr lang="en-US" smtClean="0">
                <a:solidFill>
                  <a:prstClr val="white"/>
                </a:solidFill>
              </a:rPr>
              <a:pPr defTabSz="909536" fontAlgn="base">
                <a:spcBef>
                  <a:spcPct val="0"/>
                </a:spcBef>
                <a:spcAft>
                  <a:spcPct val="0"/>
                </a:spcAft>
                <a:defRPr/>
              </a:pPr>
              <a:t>‹#›</a:t>
            </a:fld>
            <a:endParaRPr lang="en-US" dirty="0">
              <a:solidFill>
                <a:prstClr val="white"/>
              </a:solidFill>
            </a:endParaRPr>
          </a:p>
        </p:txBody>
      </p:sp>
      <p:pic>
        <p:nvPicPr>
          <p:cNvPr id="1030" name="Picture 2"/>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3001" r="81409" b="12439"/>
          <a:stretch>
            <a:fillRect/>
          </a:stretch>
        </p:blipFill>
        <p:spPr bwMode="auto">
          <a:xfrm>
            <a:off x="6797726" y="6025412"/>
            <a:ext cx="1078260"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t="90181"/>
          <a:stretch>
            <a:fillRect/>
          </a:stretch>
        </p:blipFill>
        <p:spPr bwMode="auto">
          <a:xfrm>
            <a:off x="0" y="6748717"/>
            <a:ext cx="9144000" cy="10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3">
            <a:clrChange>
              <a:clrFrom>
                <a:srgbClr val="84002A"/>
              </a:clrFrom>
              <a:clrTo>
                <a:srgbClr val="84002A">
                  <a:alpha val="0"/>
                </a:srgbClr>
              </a:clrTo>
            </a:clrChange>
            <a:extLst>
              <a:ext uri="{28A0092B-C50C-407E-A947-70E740481C1C}">
                <a14:useLocalDpi xmlns:a14="http://schemas.microsoft.com/office/drawing/2010/main" val="0"/>
              </a:ext>
            </a:extLst>
          </a:blip>
          <a:srcRect l="78651" r="5167" b="12439"/>
          <a:stretch>
            <a:fillRect/>
          </a:stretch>
        </p:blipFill>
        <p:spPr bwMode="auto">
          <a:xfrm>
            <a:off x="7772282" y="6065490"/>
            <a:ext cx="1040309" cy="68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p:cNvPicPr>
            <a:picLocks noChangeAspect="1"/>
          </p:cNvPicPr>
          <p:nvPr/>
        </p:nvPicPr>
        <p:blipFill>
          <a:blip r:embed="rId4" cstate="print">
            <a:clrChange>
              <a:clrFrom>
                <a:srgbClr val="2B3083"/>
              </a:clrFrom>
              <a:clrTo>
                <a:srgbClr val="2B3083">
                  <a:alpha val="0"/>
                </a:srgbClr>
              </a:clrTo>
            </a:clrChange>
            <a:extLst>
              <a:ext uri="{28A0092B-C50C-407E-A947-70E740481C1C}">
                <a14:useLocalDpi xmlns:a14="http://schemas.microsoft.com/office/drawing/2010/main" val="0"/>
              </a:ext>
            </a:extLst>
          </a:blip>
          <a:srcRect/>
          <a:stretch>
            <a:fillRect/>
          </a:stretch>
        </p:blipFill>
        <p:spPr bwMode="auto">
          <a:xfrm>
            <a:off x="8061277" y="71543"/>
            <a:ext cx="1002357"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1" r:id="rId1"/>
  </p:sldLayoutIdLst>
  <p:timing>
    <p:tnLst>
      <p:par>
        <p:cTn xmlns:p14="http://schemas.microsoft.com/office/powerpoint/2010/main" id="1" dur="indefinite" restart="never" nodeType="tmRoot"/>
      </p:par>
    </p:tnLst>
  </p:timing>
  <p:hf hdr="0" ftr="0" dt="0"/>
  <p:txStyles>
    <p:titleStyle>
      <a:lvl1pPr algn="just" rtl="0" eaLnBrk="0" fontAlgn="base" hangingPunct="0">
        <a:lnSpc>
          <a:spcPts val="2461"/>
        </a:lnSpc>
        <a:spcBef>
          <a:spcPct val="0"/>
        </a:spcBef>
        <a:spcAft>
          <a:spcPct val="0"/>
        </a:spcAft>
        <a:defRPr sz="2500" b="1" kern="1200">
          <a:solidFill>
            <a:schemeClr val="tx1"/>
          </a:solidFill>
          <a:latin typeface="+mj-lt"/>
          <a:ea typeface="+mj-ea"/>
          <a:cs typeface="+mj-cs"/>
        </a:defRPr>
      </a:lvl1pPr>
      <a:lvl2pPr algn="just" rtl="0" eaLnBrk="0" fontAlgn="base" hangingPunct="0">
        <a:lnSpc>
          <a:spcPts val="2461"/>
        </a:lnSpc>
        <a:spcBef>
          <a:spcPct val="0"/>
        </a:spcBef>
        <a:spcAft>
          <a:spcPct val="0"/>
        </a:spcAft>
        <a:defRPr sz="2500" b="1">
          <a:solidFill>
            <a:schemeClr val="tx1"/>
          </a:solidFill>
          <a:latin typeface="Calibri" pitchFamily="34" charset="0"/>
        </a:defRPr>
      </a:lvl2pPr>
      <a:lvl3pPr algn="just" rtl="0" eaLnBrk="0" fontAlgn="base" hangingPunct="0">
        <a:lnSpc>
          <a:spcPts val="2461"/>
        </a:lnSpc>
        <a:spcBef>
          <a:spcPct val="0"/>
        </a:spcBef>
        <a:spcAft>
          <a:spcPct val="0"/>
        </a:spcAft>
        <a:defRPr sz="2500" b="1">
          <a:solidFill>
            <a:schemeClr val="tx1"/>
          </a:solidFill>
          <a:latin typeface="Calibri" pitchFamily="34" charset="0"/>
        </a:defRPr>
      </a:lvl3pPr>
      <a:lvl4pPr algn="just" rtl="0" eaLnBrk="0" fontAlgn="base" hangingPunct="0">
        <a:lnSpc>
          <a:spcPts val="2461"/>
        </a:lnSpc>
        <a:spcBef>
          <a:spcPct val="0"/>
        </a:spcBef>
        <a:spcAft>
          <a:spcPct val="0"/>
        </a:spcAft>
        <a:defRPr sz="2500" b="1">
          <a:solidFill>
            <a:schemeClr val="tx1"/>
          </a:solidFill>
          <a:latin typeface="Calibri" pitchFamily="34" charset="0"/>
        </a:defRPr>
      </a:lvl4pPr>
      <a:lvl5pPr algn="just" rtl="0" eaLnBrk="0" fontAlgn="base" hangingPunct="0">
        <a:lnSpc>
          <a:spcPts val="2461"/>
        </a:lnSpc>
        <a:spcBef>
          <a:spcPct val="0"/>
        </a:spcBef>
        <a:spcAft>
          <a:spcPct val="0"/>
        </a:spcAft>
        <a:defRPr sz="2500" b="1">
          <a:solidFill>
            <a:schemeClr val="tx1"/>
          </a:solidFill>
          <a:latin typeface="Calibri" pitchFamily="34" charset="0"/>
        </a:defRPr>
      </a:lvl5pPr>
      <a:lvl6pPr marL="319716" algn="ctr" rtl="0" fontAlgn="base">
        <a:spcBef>
          <a:spcPct val="0"/>
        </a:spcBef>
        <a:spcAft>
          <a:spcPct val="0"/>
        </a:spcAft>
        <a:defRPr sz="3100">
          <a:solidFill>
            <a:schemeClr val="tx1"/>
          </a:solidFill>
          <a:latin typeface="Calibri" pitchFamily="34" charset="0"/>
        </a:defRPr>
      </a:lvl6pPr>
      <a:lvl7pPr marL="639456" algn="ctr" rtl="0" fontAlgn="base">
        <a:spcBef>
          <a:spcPct val="0"/>
        </a:spcBef>
        <a:spcAft>
          <a:spcPct val="0"/>
        </a:spcAft>
        <a:defRPr sz="3100">
          <a:solidFill>
            <a:schemeClr val="tx1"/>
          </a:solidFill>
          <a:latin typeface="Calibri" pitchFamily="34" charset="0"/>
        </a:defRPr>
      </a:lvl7pPr>
      <a:lvl8pPr marL="959208" algn="ctr" rtl="0" fontAlgn="base">
        <a:spcBef>
          <a:spcPct val="0"/>
        </a:spcBef>
        <a:spcAft>
          <a:spcPct val="0"/>
        </a:spcAft>
        <a:defRPr sz="3100">
          <a:solidFill>
            <a:schemeClr val="tx1"/>
          </a:solidFill>
          <a:latin typeface="Calibri" pitchFamily="34" charset="0"/>
        </a:defRPr>
      </a:lvl8pPr>
      <a:lvl9pPr marL="1278923" algn="ctr" rtl="0" fontAlgn="base">
        <a:spcBef>
          <a:spcPct val="0"/>
        </a:spcBef>
        <a:spcAft>
          <a:spcPct val="0"/>
        </a:spcAft>
        <a:defRPr sz="3100">
          <a:solidFill>
            <a:schemeClr val="tx1"/>
          </a:solidFill>
          <a:latin typeface="Calibri" pitchFamily="34" charset="0"/>
        </a:defRPr>
      </a:lvl9pPr>
    </p:titleStyle>
    <p:bodyStyle>
      <a:lvl1pPr marL="239820" indent="-239820"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1pPr>
      <a:lvl2pPr marL="519607" indent="-19983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799338" indent="-159879" algn="l"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3pPr>
      <a:lvl4pPr marL="1119090" indent="-159879"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1438799" indent="-159879"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1758565" indent="-159879" algn="l" defTabSz="63945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78269" indent="-159879" algn="l" defTabSz="63945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98013" indent="-159879" algn="l" defTabSz="63945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17736" indent="-159879" algn="l" defTabSz="63945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39456" rtl="0" eaLnBrk="1" latinLnBrk="0" hangingPunct="1">
        <a:defRPr sz="1300" kern="1200">
          <a:solidFill>
            <a:schemeClr val="tx1"/>
          </a:solidFill>
          <a:latin typeface="+mn-lt"/>
          <a:ea typeface="+mn-ea"/>
          <a:cs typeface="+mn-cs"/>
        </a:defRPr>
      </a:lvl1pPr>
      <a:lvl2pPr marL="319716" algn="l" defTabSz="639456" rtl="0" eaLnBrk="1" latinLnBrk="0" hangingPunct="1">
        <a:defRPr sz="1300" kern="1200">
          <a:solidFill>
            <a:schemeClr val="tx1"/>
          </a:solidFill>
          <a:latin typeface="+mn-lt"/>
          <a:ea typeface="+mn-ea"/>
          <a:cs typeface="+mn-cs"/>
        </a:defRPr>
      </a:lvl2pPr>
      <a:lvl3pPr marL="639456" algn="l" defTabSz="639456" rtl="0" eaLnBrk="1" latinLnBrk="0" hangingPunct="1">
        <a:defRPr sz="1300" kern="1200">
          <a:solidFill>
            <a:schemeClr val="tx1"/>
          </a:solidFill>
          <a:latin typeface="+mn-lt"/>
          <a:ea typeface="+mn-ea"/>
          <a:cs typeface="+mn-cs"/>
        </a:defRPr>
      </a:lvl3pPr>
      <a:lvl4pPr marL="959208" algn="l" defTabSz="639456" rtl="0" eaLnBrk="1" latinLnBrk="0" hangingPunct="1">
        <a:defRPr sz="1300" kern="1200">
          <a:solidFill>
            <a:schemeClr val="tx1"/>
          </a:solidFill>
          <a:latin typeface="+mn-lt"/>
          <a:ea typeface="+mn-ea"/>
          <a:cs typeface="+mn-cs"/>
        </a:defRPr>
      </a:lvl4pPr>
      <a:lvl5pPr marL="1278923" algn="l" defTabSz="639456" rtl="0" eaLnBrk="1" latinLnBrk="0" hangingPunct="1">
        <a:defRPr sz="1300" kern="1200">
          <a:solidFill>
            <a:schemeClr val="tx1"/>
          </a:solidFill>
          <a:latin typeface="+mn-lt"/>
          <a:ea typeface="+mn-ea"/>
          <a:cs typeface="+mn-cs"/>
        </a:defRPr>
      </a:lvl5pPr>
      <a:lvl6pPr marL="1598672" algn="l" defTabSz="639456" rtl="0" eaLnBrk="1" latinLnBrk="0" hangingPunct="1">
        <a:defRPr sz="1300" kern="1200">
          <a:solidFill>
            <a:schemeClr val="tx1"/>
          </a:solidFill>
          <a:latin typeface="+mn-lt"/>
          <a:ea typeface="+mn-ea"/>
          <a:cs typeface="+mn-cs"/>
        </a:defRPr>
      </a:lvl6pPr>
      <a:lvl7pPr marL="1918399" algn="l" defTabSz="639456" rtl="0" eaLnBrk="1" latinLnBrk="0" hangingPunct="1">
        <a:defRPr sz="1300" kern="1200">
          <a:solidFill>
            <a:schemeClr val="tx1"/>
          </a:solidFill>
          <a:latin typeface="+mn-lt"/>
          <a:ea typeface="+mn-ea"/>
          <a:cs typeface="+mn-cs"/>
        </a:defRPr>
      </a:lvl7pPr>
      <a:lvl8pPr marL="2238140" algn="l" defTabSz="639456" rtl="0" eaLnBrk="1" latinLnBrk="0" hangingPunct="1">
        <a:defRPr sz="1300" kern="1200">
          <a:solidFill>
            <a:schemeClr val="tx1"/>
          </a:solidFill>
          <a:latin typeface="+mn-lt"/>
          <a:ea typeface="+mn-ea"/>
          <a:cs typeface="+mn-cs"/>
        </a:defRPr>
      </a:lvl8pPr>
      <a:lvl9pPr marL="2557877" algn="l" defTabSz="63945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4.bin"/><Relationship Id="rId5" Type="http://schemas.openxmlformats.org/officeDocument/2006/relationships/oleObject" Target="../embeddings/Microsoft_Excel_97_-_2004_Worksheet4.xls"/><Relationship Id="rId6" Type="http://schemas.openxmlformats.org/officeDocument/2006/relationships/image" Target="../media/image15.png"/><Relationship Id="rId7" Type="http://schemas.openxmlformats.org/officeDocument/2006/relationships/image" Target="../media/image8.png"/><Relationship Id="rId1" Type="http://schemas.openxmlformats.org/officeDocument/2006/relationships/vmlDrawing" Target="../drawings/vmlDrawing4.vml"/><Relationship Id="rId2"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5.bin"/><Relationship Id="rId5" Type="http://schemas.openxmlformats.org/officeDocument/2006/relationships/oleObject" Target="../embeddings/Microsoft_Excel_97_-_2004_Worksheet5.xls"/><Relationship Id="rId6" Type="http://schemas.openxmlformats.org/officeDocument/2006/relationships/image" Target="../media/image16.png"/><Relationship Id="rId7" Type="http://schemas.openxmlformats.org/officeDocument/2006/relationships/image" Target="../media/image8.png"/><Relationship Id="rId1" Type="http://schemas.openxmlformats.org/officeDocument/2006/relationships/vmlDrawing" Target="../drawings/vmlDrawing5.vml"/><Relationship Id="rId2"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6.bin"/><Relationship Id="rId5" Type="http://schemas.openxmlformats.org/officeDocument/2006/relationships/oleObject" Target="../embeddings/Microsoft_Excel_97_-_2004_Worksheet6.xls"/><Relationship Id="rId6" Type="http://schemas.openxmlformats.org/officeDocument/2006/relationships/image" Target="../media/image17.png"/><Relationship Id="rId7" Type="http://schemas.openxmlformats.org/officeDocument/2006/relationships/image" Target="../media/image8.png"/><Relationship Id="rId1" Type="http://schemas.openxmlformats.org/officeDocument/2006/relationships/vmlDrawing" Target="../drawings/vmlDrawing6.vml"/><Relationship Id="rId2"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7.bin"/><Relationship Id="rId5" Type="http://schemas.openxmlformats.org/officeDocument/2006/relationships/oleObject" Target="../embeddings/Microsoft_Excel_97_-_2004_Worksheet7.xls"/><Relationship Id="rId6" Type="http://schemas.openxmlformats.org/officeDocument/2006/relationships/image" Target="../media/image18.png"/><Relationship Id="rId7" Type="http://schemas.openxmlformats.org/officeDocument/2006/relationships/image" Target="../media/image8.png"/><Relationship Id="rId1" Type="http://schemas.openxmlformats.org/officeDocument/2006/relationships/vmlDrawing" Target="../drawings/vmlDrawing7.vml"/><Relationship Id="rId2"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8.bin"/><Relationship Id="rId5" Type="http://schemas.openxmlformats.org/officeDocument/2006/relationships/oleObject" Target="../embeddings/Microsoft_Excel_97_-_2004_Worksheet8.xls"/><Relationship Id="rId6" Type="http://schemas.openxmlformats.org/officeDocument/2006/relationships/image" Target="../media/image19.png"/><Relationship Id="rId7" Type="http://schemas.openxmlformats.org/officeDocument/2006/relationships/image" Target="../media/image8.png"/><Relationship Id="rId1" Type="http://schemas.openxmlformats.org/officeDocument/2006/relationships/vmlDrawing" Target="../drawings/vmlDrawing8.vml"/><Relationship Id="rId2"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4.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5.xml"/><Relationship Id="rId3"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6.xml"/><Relationship Id="rId3"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7.xml"/><Relationship Id="rId3"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9.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12.png"/><Relationship Id="rId7"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0.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embeddings/oleObject9.bin"/><Relationship Id="rId5" Type="http://schemas.openxmlformats.org/officeDocument/2006/relationships/image" Target="../media/image26.emf"/><Relationship Id="rId1" Type="http://schemas.openxmlformats.org/officeDocument/2006/relationships/vmlDrawing" Target="../drawings/vmlDrawing9.vml"/><Relationship Id="rId2"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13.png"/><Relationship Id="rId7"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3.bin"/><Relationship Id="rId5" Type="http://schemas.openxmlformats.org/officeDocument/2006/relationships/oleObject" Target="../embeddings/Microsoft_Excel_97_-_2004_Worksheet3.xls"/><Relationship Id="rId6" Type="http://schemas.openxmlformats.org/officeDocument/2006/relationships/image" Target="../media/image14.png"/><Relationship Id="rId7" Type="http://schemas.openxmlformats.org/officeDocument/2006/relationships/image" Target="../media/image8.png"/><Relationship Id="rId1" Type="http://schemas.openxmlformats.org/officeDocument/2006/relationships/vmlDrawing" Target="../drawings/vmlDrawing3.vml"/><Relationship Id="rId2"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F0000"/>
                </a:solidFill>
              </a:rPr>
              <a:t>WELCOME!</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4648200" y="2362201"/>
            <a:ext cx="4038600" cy="3763963"/>
          </a:xfrm>
        </p:spPr>
        <p:txBody>
          <a:bodyPr/>
          <a:lstStyle/>
          <a:p>
            <a:pPr marL="0" indent="0" algn="ctr">
              <a:buNone/>
            </a:pPr>
            <a:r>
              <a:rPr lang="en-US" dirty="0" smtClean="0"/>
              <a:t>Signature Work: Who Needs it in the Digital Age? </a:t>
            </a:r>
          </a:p>
          <a:p>
            <a:pPr marL="0" indent="0" algn="ctr">
              <a:buNone/>
            </a:pPr>
            <a:endParaRPr lang="en-US" dirty="0"/>
          </a:p>
          <a:p>
            <a:pPr marL="0" indent="0" algn="ctr">
              <a:buNone/>
            </a:pPr>
            <a:r>
              <a:rPr lang="en-US" dirty="0" smtClean="0"/>
              <a:t>Terrel Rhodes</a:t>
            </a:r>
          </a:p>
          <a:p>
            <a:pPr marL="0" indent="0" algn="ctr">
              <a:buNone/>
            </a:pPr>
            <a:r>
              <a:rPr lang="en-US" dirty="0" smtClean="0"/>
              <a:t>VP, Quality, Curriculum and Assessment</a:t>
            </a:r>
            <a:endParaRPr lang="en-US" dirty="0"/>
          </a:p>
        </p:txBody>
      </p:sp>
      <p:pic>
        <p:nvPicPr>
          <p:cNvPr id="1026" name="Picture 2" descr="C:\Users\terry-r\AppData\Local\Microsoft\Windows\Temporary Internet Files\Content.Outlook\Z76WZ1K3\logo side R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457200" y="2057400"/>
            <a:ext cx="3621024"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1AF4A46-D4ED-4C35-A186-F3996F6B3958}" type="slidenum">
              <a:rPr lang="en-US" smtClean="0"/>
              <a:t>1</a:t>
            </a:fld>
            <a:endParaRPr lang="en-US"/>
          </a:p>
        </p:txBody>
      </p:sp>
    </p:spTree>
    <p:extLst>
      <p:ext uri="{BB962C8B-B14F-4D97-AF65-F5344CB8AC3E}">
        <p14:creationId xmlns:p14="http://schemas.microsoft.com/office/powerpoint/2010/main" val="19983946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33549" y="1347267"/>
            <a:ext cx="807690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17" tIns="31998" rIns="64017" bIns="31998" anchor="ctr"/>
          <a:lstStyle>
            <a:lvl1pPr algn="l" rtl="0" eaLnBrk="0" fontAlgn="base" hangingPunct="0">
              <a:lnSpc>
                <a:spcPts val="3500"/>
              </a:lnSpc>
              <a:spcBef>
                <a:spcPct val="0"/>
              </a:spcBef>
              <a:spcAft>
                <a:spcPct val="0"/>
              </a:spcAft>
              <a:defRPr sz="3600" b="1" kern="1200">
                <a:solidFill>
                  <a:schemeClr val="tx1"/>
                </a:solidFill>
                <a:latin typeface="+mj-lt"/>
                <a:ea typeface="+mj-ea"/>
                <a:cs typeface="+mj-cs"/>
              </a:defRPr>
            </a:lvl1pPr>
            <a:lvl2pPr algn="ctr" rtl="0" eaLnBrk="0" fontAlgn="base" hangingPunct="0">
              <a:lnSpc>
                <a:spcPts val="3800"/>
              </a:lnSpc>
              <a:spcBef>
                <a:spcPct val="0"/>
              </a:spcBef>
              <a:spcAft>
                <a:spcPct val="0"/>
              </a:spcAft>
              <a:defRPr sz="3600" b="1">
                <a:solidFill>
                  <a:schemeClr val="tx1"/>
                </a:solidFill>
                <a:latin typeface="Calibri" pitchFamily="34" charset="0"/>
              </a:defRPr>
            </a:lvl2pPr>
            <a:lvl3pPr algn="ctr" rtl="0" eaLnBrk="0" fontAlgn="base" hangingPunct="0">
              <a:lnSpc>
                <a:spcPts val="3800"/>
              </a:lnSpc>
              <a:spcBef>
                <a:spcPct val="0"/>
              </a:spcBef>
              <a:spcAft>
                <a:spcPct val="0"/>
              </a:spcAft>
              <a:defRPr sz="3600" b="1">
                <a:solidFill>
                  <a:schemeClr val="tx1"/>
                </a:solidFill>
                <a:latin typeface="Calibri" pitchFamily="34" charset="0"/>
              </a:defRPr>
            </a:lvl3pPr>
            <a:lvl4pPr algn="ctr" rtl="0" eaLnBrk="0" fontAlgn="base" hangingPunct="0">
              <a:lnSpc>
                <a:spcPts val="3800"/>
              </a:lnSpc>
              <a:spcBef>
                <a:spcPct val="0"/>
              </a:spcBef>
              <a:spcAft>
                <a:spcPct val="0"/>
              </a:spcAft>
              <a:defRPr sz="3600" b="1">
                <a:solidFill>
                  <a:schemeClr val="tx1"/>
                </a:solidFill>
                <a:latin typeface="Calibri" pitchFamily="34" charset="0"/>
              </a:defRPr>
            </a:lvl4pPr>
            <a:lvl5pPr algn="ctr" rtl="0" eaLnBrk="0" fontAlgn="base" hangingPunct="0">
              <a:lnSpc>
                <a:spcPts val="3800"/>
              </a:lnSpc>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defTabSz="640377">
              <a:lnSpc>
                <a:spcPts val="1758"/>
              </a:lnSpc>
              <a:defRPr/>
            </a:pPr>
            <a:r>
              <a:rPr lang="en-US" sz="1700" b="0" i="1" dirty="0">
                <a:solidFill>
                  <a:prstClr val="black">
                    <a:lumMod val="65000"/>
                    <a:lumOff val="35000"/>
                  </a:prstClr>
                </a:solidFill>
                <a:sym typeface="GillSans" pitchFamily="-68" charset="0"/>
              </a:rPr>
              <a:t>How has general education changed as a priority for your institution in the past five years?</a:t>
            </a:r>
          </a:p>
        </p:txBody>
      </p:sp>
      <p:sp>
        <p:nvSpPr>
          <p:cNvPr id="26627" name="Title 2"/>
          <p:cNvSpPr>
            <a:spLocks noGrp="1"/>
          </p:cNvSpPr>
          <p:nvPr>
            <p:ph type="title"/>
          </p:nvPr>
        </p:nvSpPr>
        <p:spPr>
          <a:xfrm>
            <a:off x="269007" y="222126"/>
            <a:ext cx="8228707" cy="1143000"/>
          </a:xfrm>
        </p:spPr>
        <p:txBody>
          <a:bodyPr/>
          <a:lstStyle/>
          <a:p>
            <a:r>
              <a:rPr lang="en-US" altLang="en-US" smtClean="0"/>
              <a:t>The majority of AAC&amp;U member institutions continue to say that general education is more of a priority than it was five years ago.</a:t>
            </a: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2200">
                <a:solidFill>
                  <a:schemeClr val="tx1"/>
                </a:solidFill>
                <a:latin typeface="Calibri" pitchFamily="34" charset="0"/>
              </a:defRPr>
            </a:lvl1pPr>
            <a:lvl2pPr marL="520132" indent="-200041" eaLnBrk="0" hangingPunct="0">
              <a:spcBef>
                <a:spcPct val="20000"/>
              </a:spcBef>
              <a:buFont typeface="Arial" pitchFamily="34" charset="0"/>
              <a:buChar char="–"/>
              <a:defRPr sz="2000">
                <a:solidFill>
                  <a:schemeClr val="tx1"/>
                </a:solidFill>
                <a:latin typeface="Calibri" pitchFamily="34" charset="0"/>
              </a:defRPr>
            </a:lvl2pPr>
            <a:lvl3pPr marL="800158" indent="-160040" eaLnBrk="0" hangingPunct="0">
              <a:spcBef>
                <a:spcPct val="20000"/>
              </a:spcBef>
              <a:buFont typeface="Arial" pitchFamily="34" charset="0"/>
              <a:buChar char="•"/>
              <a:defRPr sz="1700">
                <a:solidFill>
                  <a:schemeClr val="tx1"/>
                </a:solidFill>
                <a:latin typeface="Calibri" pitchFamily="34" charset="0"/>
              </a:defRPr>
            </a:lvl3pPr>
            <a:lvl4pPr marL="1120232" indent="-160040" eaLnBrk="0" hangingPunct="0">
              <a:spcBef>
                <a:spcPct val="20000"/>
              </a:spcBef>
              <a:buFont typeface="Arial" pitchFamily="34" charset="0"/>
              <a:buChar char="–"/>
              <a:defRPr sz="1400">
                <a:solidFill>
                  <a:schemeClr val="tx1"/>
                </a:solidFill>
                <a:latin typeface="Calibri" pitchFamily="34" charset="0"/>
              </a:defRPr>
            </a:lvl4pPr>
            <a:lvl5pPr marL="1440270" indent="-160040" eaLnBrk="0" hangingPunct="0">
              <a:spcBef>
                <a:spcPct val="20000"/>
              </a:spcBef>
              <a:buFont typeface="Arial" pitchFamily="34" charset="0"/>
              <a:buChar char="»"/>
              <a:defRPr sz="1400">
                <a:solidFill>
                  <a:schemeClr val="tx1"/>
                </a:solidFill>
                <a:latin typeface="Calibri" pitchFamily="34" charset="0"/>
              </a:defRPr>
            </a:lvl5pPr>
            <a:lvl6pPr marL="1760365" indent="-160040" eaLnBrk="0" fontAlgn="base" hangingPunct="0">
              <a:spcBef>
                <a:spcPct val="20000"/>
              </a:spcBef>
              <a:spcAft>
                <a:spcPct val="0"/>
              </a:spcAft>
              <a:buFont typeface="Arial" pitchFamily="34" charset="0"/>
              <a:buChar char="»"/>
              <a:defRPr sz="1400">
                <a:solidFill>
                  <a:schemeClr val="tx1"/>
                </a:solidFill>
                <a:latin typeface="Calibri" pitchFamily="34" charset="0"/>
              </a:defRPr>
            </a:lvl6pPr>
            <a:lvl7pPr marL="2080400" indent="-160040" eaLnBrk="0" fontAlgn="base" hangingPunct="0">
              <a:spcBef>
                <a:spcPct val="20000"/>
              </a:spcBef>
              <a:spcAft>
                <a:spcPct val="0"/>
              </a:spcAft>
              <a:buFont typeface="Arial" pitchFamily="34" charset="0"/>
              <a:buChar char="»"/>
              <a:defRPr sz="1400">
                <a:solidFill>
                  <a:schemeClr val="tx1"/>
                </a:solidFill>
                <a:latin typeface="Calibri" pitchFamily="34" charset="0"/>
              </a:defRPr>
            </a:lvl7pPr>
            <a:lvl8pPr marL="2400471" indent="-160040" eaLnBrk="0" fontAlgn="base" hangingPunct="0">
              <a:spcBef>
                <a:spcPct val="20000"/>
              </a:spcBef>
              <a:spcAft>
                <a:spcPct val="0"/>
              </a:spcAft>
              <a:buFont typeface="Arial" pitchFamily="34" charset="0"/>
              <a:buChar char="»"/>
              <a:defRPr sz="1400">
                <a:solidFill>
                  <a:schemeClr val="tx1"/>
                </a:solidFill>
                <a:latin typeface="Calibri" pitchFamily="34" charset="0"/>
              </a:defRPr>
            </a:lvl8pPr>
            <a:lvl9pPr marL="2720517" indent="-160040" eaLnBrk="0" fontAlgn="base" hangingPunct="0">
              <a:spcBef>
                <a:spcPct val="20000"/>
              </a:spcBef>
              <a:spcAft>
                <a:spcPct val="0"/>
              </a:spcAft>
              <a:buFont typeface="Arial" pitchFamily="34" charset="0"/>
              <a:buChar char="»"/>
              <a:defRPr sz="1400">
                <a:solidFill>
                  <a:schemeClr val="tx1"/>
                </a:solidFill>
                <a:latin typeface="Calibri" pitchFamily="34" charset="0"/>
              </a:defRPr>
            </a:lvl9pPr>
          </a:lstStyle>
          <a:p>
            <a:pPr eaLnBrk="1" hangingPunct="1">
              <a:spcBef>
                <a:spcPct val="0"/>
              </a:spcBef>
              <a:buFontTx/>
              <a:buNone/>
            </a:pPr>
            <a:fld id="{652B51AB-DDD0-432B-9C67-587731A290BA}" type="slidenum">
              <a:rPr lang="en-US" altLang="en-US" sz="1000">
                <a:solidFill>
                  <a:prstClr val="white"/>
                </a:solidFill>
                <a:ea typeface="ヒラギノ角ゴ ProN W3"/>
                <a:cs typeface="ヒラギノ角ゴ ProN W3"/>
                <a:sym typeface="GillSans" pitchFamily="34" charset="0"/>
              </a:rPr>
              <a:pPr eaLnBrk="1" hangingPunct="1">
                <a:spcBef>
                  <a:spcPct val="0"/>
                </a:spcBef>
                <a:buFontTx/>
                <a:buNone/>
              </a:pPr>
              <a:t>10</a:t>
            </a:fld>
            <a:endParaRPr lang="en-US" altLang="en-US" sz="1000">
              <a:solidFill>
                <a:prstClr val="white"/>
              </a:solidFill>
              <a:ea typeface="ヒラギノ角ゴ ProN W3"/>
              <a:cs typeface="ヒラギノ角ゴ ProN W3"/>
              <a:sym typeface="GillSans" pitchFamily="34" charset="0"/>
            </a:endParaRPr>
          </a:p>
        </p:txBody>
      </p:sp>
      <p:graphicFrame>
        <p:nvGraphicFramePr>
          <p:cNvPr id="26629" name="Content Placeholder 4"/>
          <p:cNvGraphicFramePr>
            <a:graphicFrameLocks noGrp="1"/>
          </p:cNvGraphicFramePr>
          <p:nvPr>
            <p:ph idx="1"/>
          </p:nvPr>
        </p:nvGraphicFramePr>
        <p:xfrm>
          <a:off x="422013" y="2092897"/>
          <a:ext cx="8300145" cy="4238253"/>
        </p:xfrm>
        <a:graphic>
          <a:graphicData uri="http://schemas.openxmlformats.org/presentationml/2006/ole">
            <mc:AlternateContent xmlns:mc="http://schemas.openxmlformats.org/markup-compatibility/2006">
              <mc:Choice xmlns:v="urn:schemas-microsoft-com:vml" Requires="v">
                <p:oleObj spid="_x0000_s5132" r:id="rId5" imgW="11808975" imgH="6029467" progId="Excel.Chart.8">
                  <p:embed/>
                </p:oleObj>
              </mc:Choice>
              <mc:Fallback>
                <p:oleObj r:id="rId5" imgW="11808975" imgH="6029467"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013" y="2092897"/>
                        <a:ext cx="8300145" cy="423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0" name="TextBox 10"/>
          <p:cNvSpPr txBox="1">
            <a:spLocks noChangeArrowheads="1"/>
          </p:cNvSpPr>
          <p:nvPr/>
        </p:nvSpPr>
        <p:spPr bwMode="auto">
          <a:xfrm>
            <a:off x="5954986" y="2908846"/>
            <a:ext cx="1954485" cy="61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32" tIns="45517" rIns="91032" bIns="45517">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40377" eaLnBrk="1" fontAlgn="base" hangingPunct="1">
              <a:spcBef>
                <a:spcPct val="0"/>
              </a:spcBef>
              <a:spcAft>
                <a:spcPct val="0"/>
              </a:spcAft>
              <a:buNone/>
            </a:pPr>
            <a:r>
              <a:rPr lang="en-US" altLang="en-US" sz="1700">
                <a:solidFill>
                  <a:srgbClr val="000000"/>
                </a:solidFill>
                <a:latin typeface="Arial" pitchFamily="34" charset="0"/>
                <a:ea typeface="ヒラギノ角ゴ ProN W3"/>
                <a:sym typeface="GillSans" pitchFamily="34" charset="0"/>
              </a:rPr>
              <a:t>Has become more</a:t>
            </a:r>
            <a:br>
              <a:rPr lang="en-US" altLang="en-US" sz="1700">
                <a:solidFill>
                  <a:srgbClr val="000000"/>
                </a:solidFill>
                <a:latin typeface="Arial" pitchFamily="34" charset="0"/>
                <a:ea typeface="ヒラギノ角ゴ ProN W3"/>
                <a:sym typeface="GillSans" pitchFamily="34" charset="0"/>
              </a:rPr>
            </a:br>
            <a:r>
              <a:rPr lang="en-US" altLang="en-US" sz="1700">
                <a:solidFill>
                  <a:srgbClr val="000000"/>
                </a:solidFill>
                <a:latin typeface="Arial" pitchFamily="34" charset="0"/>
                <a:ea typeface="ヒラギノ角ゴ ProN W3"/>
                <a:sym typeface="GillSans" pitchFamily="34" charset="0"/>
              </a:rPr>
              <a:t>of a priority</a:t>
            </a:r>
          </a:p>
        </p:txBody>
      </p:sp>
      <p:sp>
        <p:nvSpPr>
          <p:cNvPr id="26631" name="TextBox 11"/>
          <p:cNvSpPr txBox="1">
            <a:spLocks noChangeArrowheads="1"/>
          </p:cNvSpPr>
          <p:nvPr/>
        </p:nvSpPr>
        <p:spPr bwMode="auto">
          <a:xfrm>
            <a:off x="1195463" y="3427885"/>
            <a:ext cx="1822772" cy="61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32" tIns="45517" rIns="91032" bIns="45517">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40377" eaLnBrk="1" fontAlgn="base" hangingPunct="1">
              <a:spcBef>
                <a:spcPct val="0"/>
              </a:spcBef>
              <a:spcAft>
                <a:spcPct val="0"/>
              </a:spcAft>
              <a:buNone/>
            </a:pPr>
            <a:r>
              <a:rPr lang="en-US" altLang="en-US" sz="1700">
                <a:solidFill>
                  <a:srgbClr val="000000"/>
                </a:solidFill>
                <a:latin typeface="Arial" pitchFamily="34" charset="0"/>
                <a:ea typeface="ヒラギノ角ゴ ProN W3"/>
                <a:sym typeface="GillSans" pitchFamily="34" charset="0"/>
              </a:rPr>
              <a:t>Has not changed</a:t>
            </a:r>
            <a:br>
              <a:rPr lang="en-US" altLang="en-US" sz="1700">
                <a:solidFill>
                  <a:srgbClr val="000000"/>
                </a:solidFill>
                <a:latin typeface="Arial" pitchFamily="34" charset="0"/>
                <a:ea typeface="ヒラギノ角ゴ ProN W3"/>
                <a:sym typeface="GillSans" pitchFamily="34" charset="0"/>
              </a:rPr>
            </a:br>
            <a:r>
              <a:rPr lang="en-US" altLang="en-US" sz="1700">
                <a:solidFill>
                  <a:srgbClr val="000000"/>
                </a:solidFill>
                <a:latin typeface="Arial" pitchFamily="34" charset="0"/>
                <a:ea typeface="ヒラギノ角ゴ ProN W3"/>
                <a:sym typeface="GillSans" pitchFamily="34" charset="0"/>
              </a:rPr>
              <a:t>as a priority</a:t>
            </a:r>
          </a:p>
        </p:txBody>
      </p:sp>
      <p:sp>
        <p:nvSpPr>
          <p:cNvPr id="26632" name="TextBox 12"/>
          <p:cNvSpPr txBox="1">
            <a:spLocks noChangeArrowheads="1"/>
          </p:cNvSpPr>
          <p:nvPr/>
        </p:nvSpPr>
        <p:spPr bwMode="auto">
          <a:xfrm>
            <a:off x="2853120" y="2160984"/>
            <a:ext cx="1846213" cy="61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32" tIns="45517" rIns="91032" bIns="45517">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40377" eaLnBrk="1" fontAlgn="base" hangingPunct="1">
              <a:spcBef>
                <a:spcPct val="0"/>
              </a:spcBef>
              <a:spcAft>
                <a:spcPct val="0"/>
              </a:spcAft>
              <a:buNone/>
            </a:pPr>
            <a:r>
              <a:rPr lang="en-US" altLang="en-US" sz="1700">
                <a:solidFill>
                  <a:srgbClr val="000000"/>
                </a:solidFill>
                <a:latin typeface="Arial" pitchFamily="34" charset="0"/>
                <a:ea typeface="ヒラギノ角ゴ ProN W3"/>
                <a:sym typeface="GillSans" pitchFamily="34" charset="0"/>
              </a:rPr>
              <a:t>Has become less</a:t>
            </a:r>
            <a:br>
              <a:rPr lang="en-US" altLang="en-US" sz="1700">
                <a:solidFill>
                  <a:srgbClr val="000000"/>
                </a:solidFill>
                <a:latin typeface="Arial" pitchFamily="34" charset="0"/>
                <a:ea typeface="ヒラギノ角ゴ ProN W3"/>
                <a:sym typeface="GillSans" pitchFamily="34" charset="0"/>
              </a:rPr>
            </a:br>
            <a:r>
              <a:rPr lang="en-US" altLang="en-US" sz="1700">
                <a:solidFill>
                  <a:srgbClr val="000000"/>
                </a:solidFill>
                <a:latin typeface="Arial" pitchFamily="34" charset="0"/>
                <a:ea typeface="ヒラギノ角ゴ ProN W3"/>
                <a:sym typeface="GillSans" pitchFamily="34" charset="0"/>
              </a:rPr>
              <a:t>of a priority</a:t>
            </a:r>
          </a:p>
        </p:txBody>
      </p:sp>
      <p:pic>
        <p:nvPicPr>
          <p:cNvPr id="26633"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90830" y="6126967"/>
            <a:ext cx="2153171"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59421" y="294680"/>
            <a:ext cx="8395023" cy="1143000"/>
          </a:xfrm>
        </p:spPr>
        <p:txBody>
          <a:bodyPr/>
          <a:lstStyle/>
          <a:p>
            <a:r>
              <a:rPr lang="en-US" altLang="en-US" smtClean="0"/>
              <a:t>Institutions are placing greater emphasis on integration of knowledge, skills, and application than on broad knowledge acquisition in their general education programs.</a:t>
            </a:r>
          </a:p>
        </p:txBody>
      </p:sp>
      <p:sp>
        <p:nvSpPr>
          <p:cNvPr id="27651" name="TextBox 6"/>
          <p:cNvSpPr txBox="1">
            <a:spLocks noChangeArrowheads="1"/>
          </p:cNvSpPr>
          <p:nvPr/>
        </p:nvSpPr>
        <p:spPr bwMode="auto">
          <a:xfrm>
            <a:off x="347143" y="2123034"/>
            <a:ext cx="4865563" cy="31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66" tIns="45533" rIns="91066" bIns="45533">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640640" eaLnBrk="1" fontAlgn="b" hangingPunct="1">
              <a:spcBef>
                <a:spcPts val="5396"/>
              </a:spcBef>
              <a:spcAft>
                <a:spcPct val="0"/>
              </a:spcAft>
              <a:buNone/>
            </a:pPr>
            <a:r>
              <a:rPr lang="en-US" altLang="en-US" sz="1600" b="1">
                <a:solidFill>
                  <a:srgbClr val="000000"/>
                </a:solidFill>
                <a:latin typeface="GillSans" pitchFamily="34" charset="0"/>
                <a:ea typeface="ヒラギノ角ゴ ProN W3"/>
                <a:sym typeface="GillSans" pitchFamily="34" charset="0"/>
              </a:rPr>
              <a:t>Integration of knowledge, skills, and application</a:t>
            </a:r>
            <a:endParaRPr lang="en-US" altLang="en-US" sz="1600">
              <a:solidFill>
                <a:srgbClr val="000000"/>
              </a:solidFill>
              <a:latin typeface="GillSans" pitchFamily="34" charset="0"/>
              <a:ea typeface="ヒラギノ角ゴ ProN W3"/>
              <a:sym typeface="GillSans" pitchFamily="34" charset="0"/>
            </a:endParaRPr>
          </a:p>
          <a:p>
            <a:pPr defTabSz="640640" eaLnBrk="1" fontAlgn="b" hangingPunct="1">
              <a:spcBef>
                <a:spcPts val="5396"/>
              </a:spcBef>
              <a:spcAft>
                <a:spcPct val="0"/>
              </a:spcAft>
              <a:buNone/>
            </a:pPr>
            <a:r>
              <a:rPr lang="en-US" altLang="en-US" sz="1600" b="1">
                <a:solidFill>
                  <a:srgbClr val="000000"/>
                </a:solidFill>
                <a:latin typeface="GillSans" pitchFamily="34" charset="0"/>
                <a:ea typeface="ヒラギノ角ゴ ProN W3"/>
                <a:sym typeface="GillSans" pitchFamily="34" charset="0"/>
              </a:rPr>
              <a:t>Applied learning experiences</a:t>
            </a:r>
            <a:endParaRPr lang="en-US" altLang="en-US" sz="1600">
              <a:solidFill>
                <a:srgbClr val="000000"/>
              </a:solidFill>
              <a:latin typeface="GillSans" pitchFamily="34" charset="0"/>
              <a:ea typeface="ヒラギノ角ゴ ProN W3"/>
              <a:sym typeface="GillSans" pitchFamily="34" charset="0"/>
            </a:endParaRPr>
          </a:p>
          <a:p>
            <a:pPr defTabSz="640640" eaLnBrk="1" fontAlgn="b" hangingPunct="1">
              <a:spcBef>
                <a:spcPts val="5396"/>
              </a:spcBef>
              <a:spcAft>
                <a:spcPct val="0"/>
              </a:spcAft>
              <a:buNone/>
            </a:pPr>
            <a:r>
              <a:rPr lang="en-US" altLang="en-US" sz="1600" b="1">
                <a:solidFill>
                  <a:srgbClr val="000000"/>
                </a:solidFill>
                <a:latin typeface="GillSans" pitchFamily="34" charset="0"/>
                <a:ea typeface="ヒラギノ角ゴ ProN W3"/>
                <a:sym typeface="GillSans" pitchFamily="34" charset="0"/>
              </a:rPr>
              <a:t>Cross-cutting skill development</a:t>
            </a:r>
            <a:endParaRPr lang="en-US" altLang="en-US" sz="1600">
              <a:solidFill>
                <a:srgbClr val="000000"/>
              </a:solidFill>
              <a:latin typeface="GillSans" pitchFamily="34" charset="0"/>
              <a:ea typeface="ヒラギノ角ゴ ProN W3"/>
              <a:sym typeface="GillSans" pitchFamily="34" charset="0"/>
            </a:endParaRPr>
          </a:p>
          <a:p>
            <a:pPr defTabSz="640640" eaLnBrk="1" fontAlgn="b" hangingPunct="1">
              <a:spcBef>
                <a:spcPts val="5396"/>
              </a:spcBef>
              <a:spcAft>
                <a:spcPct val="0"/>
              </a:spcAft>
              <a:buNone/>
            </a:pPr>
            <a:r>
              <a:rPr lang="en-US" altLang="en-US" sz="1600" b="1">
                <a:solidFill>
                  <a:srgbClr val="000000"/>
                </a:solidFill>
                <a:latin typeface="GillSans" pitchFamily="34" charset="0"/>
                <a:ea typeface="ヒラギノ角ゴ ProN W3"/>
                <a:sym typeface="GillSans" pitchFamily="34" charset="0"/>
              </a:rPr>
              <a:t>Broad knowledge acquisition</a:t>
            </a:r>
            <a:endParaRPr lang="en-US" altLang="en-US" sz="1600">
              <a:solidFill>
                <a:srgbClr val="000000"/>
              </a:solidFill>
              <a:latin typeface="GillSans" pitchFamily="34" charset="0"/>
              <a:ea typeface="ヒラギノ角ゴ ProN W3"/>
              <a:sym typeface="GillSans" pitchFamily="34" charset="0"/>
            </a:endParaRPr>
          </a:p>
        </p:txBody>
      </p:sp>
      <p:graphicFrame>
        <p:nvGraphicFramePr>
          <p:cNvPr id="27652" name="Content Placeholder 5"/>
          <p:cNvGraphicFramePr>
            <a:graphicFrameLocks noGrp="1"/>
          </p:cNvGraphicFramePr>
          <p:nvPr>
            <p:ph idx="1"/>
          </p:nvPr>
        </p:nvGraphicFramePr>
        <p:xfrm>
          <a:off x="561455" y="1829470"/>
          <a:ext cx="8459762" cy="4310807"/>
        </p:xfrm>
        <a:graphic>
          <a:graphicData uri="http://schemas.openxmlformats.org/presentationml/2006/ole">
            <mc:AlternateContent xmlns:mc="http://schemas.openxmlformats.org/markup-compatibility/2006">
              <mc:Choice xmlns:v="urn:schemas-microsoft-com:vml" Requires="v">
                <p:oleObj spid="_x0000_s6156" r:id="rId5" imgW="12034547" imgH="6133108" progId="Excel.Chart.8">
                  <p:embed/>
                </p:oleObj>
              </mc:Choice>
              <mc:Fallback>
                <p:oleObj r:id="rId5" imgW="12034547" imgH="6133108"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455" y="1829470"/>
                        <a:ext cx="8459762" cy="431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49833" y="1418704"/>
            <a:ext cx="7858125" cy="583778"/>
          </a:xfrm>
          <a:prstGeom prst="rect">
            <a:avLst/>
          </a:prstGeom>
          <a:noFill/>
        </p:spPr>
        <p:txBody>
          <a:bodyPr lIns="64039" tIns="32010" rIns="64039" bIns="32010">
            <a:spAutoFit/>
          </a:bodyPr>
          <a:lstStyle/>
          <a:p>
            <a:pPr defTabSz="640640" fontAlgn="base">
              <a:spcBef>
                <a:spcPct val="0"/>
              </a:spcBef>
              <a:spcAft>
                <a:spcPct val="0"/>
              </a:spcAft>
              <a:defRPr/>
            </a:pPr>
            <a:r>
              <a:rPr lang="en-US" sz="1700" i="1" dirty="0">
                <a:solidFill>
                  <a:prstClr val="black">
                    <a:lumMod val="65000"/>
                    <a:lumOff val="35000"/>
                  </a:prstClr>
                </a:solidFill>
                <a:ea typeface="ヒラギノ角ゴ ProN W3"/>
                <a:cs typeface="+mj-cs"/>
                <a:sym typeface="GillSans" pitchFamily="-68" charset="0"/>
              </a:rPr>
              <a:t>Proportions saying their institution is </a:t>
            </a:r>
            <a:r>
              <a:rPr lang="en-US" sz="1700" b="1" i="1" dirty="0">
                <a:solidFill>
                  <a:prstClr val="black">
                    <a:lumMod val="65000"/>
                    <a:lumOff val="35000"/>
                  </a:prstClr>
                </a:solidFill>
                <a:ea typeface="ヒラギノ角ゴ ProN W3"/>
                <a:cs typeface="+mj-cs"/>
                <a:sym typeface="GillSans" pitchFamily="-68" charset="0"/>
              </a:rPr>
              <a:t>placing more emphasis </a:t>
            </a:r>
            <a:r>
              <a:rPr lang="en-US" sz="1700" i="1" dirty="0">
                <a:solidFill>
                  <a:prstClr val="black">
                    <a:lumMod val="65000"/>
                    <a:lumOff val="35000"/>
                  </a:prstClr>
                </a:solidFill>
                <a:ea typeface="ヒラギノ角ゴ ProN W3"/>
                <a:cs typeface="+mj-cs"/>
                <a:sym typeface="GillSans" pitchFamily="-68" charset="0"/>
              </a:rPr>
              <a:t>on each practice in their general education program</a:t>
            </a:r>
          </a:p>
        </p:txBody>
      </p:sp>
      <p:sp>
        <p:nvSpPr>
          <p:cNvPr id="2765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2200">
                <a:solidFill>
                  <a:schemeClr val="tx1"/>
                </a:solidFill>
                <a:latin typeface="Calibri" pitchFamily="34" charset="0"/>
              </a:defRPr>
            </a:lvl1pPr>
            <a:lvl2pPr marL="520316" indent="-200112" eaLnBrk="0" hangingPunct="0">
              <a:spcBef>
                <a:spcPct val="20000"/>
              </a:spcBef>
              <a:buFont typeface="Arial" pitchFamily="34" charset="0"/>
              <a:buChar char="–"/>
              <a:defRPr sz="2000">
                <a:solidFill>
                  <a:schemeClr val="tx1"/>
                </a:solidFill>
                <a:latin typeface="Calibri" pitchFamily="34" charset="0"/>
              </a:defRPr>
            </a:lvl2pPr>
            <a:lvl3pPr marL="800445" indent="-160096" eaLnBrk="0" hangingPunct="0">
              <a:spcBef>
                <a:spcPct val="20000"/>
              </a:spcBef>
              <a:buFont typeface="Arial" pitchFamily="34" charset="0"/>
              <a:buChar char="•"/>
              <a:defRPr sz="1700">
                <a:solidFill>
                  <a:schemeClr val="tx1"/>
                </a:solidFill>
                <a:latin typeface="Calibri" pitchFamily="34" charset="0"/>
              </a:defRPr>
            </a:lvl3pPr>
            <a:lvl4pPr marL="1120632" indent="-160096" eaLnBrk="0" hangingPunct="0">
              <a:spcBef>
                <a:spcPct val="20000"/>
              </a:spcBef>
              <a:buFont typeface="Arial" pitchFamily="34" charset="0"/>
              <a:buChar char="–"/>
              <a:defRPr sz="1400">
                <a:solidFill>
                  <a:schemeClr val="tx1"/>
                </a:solidFill>
                <a:latin typeface="Calibri" pitchFamily="34" charset="0"/>
              </a:defRPr>
            </a:lvl4pPr>
            <a:lvl5pPr marL="1440788" indent="-160096" eaLnBrk="0" hangingPunct="0">
              <a:spcBef>
                <a:spcPct val="20000"/>
              </a:spcBef>
              <a:buFont typeface="Arial" pitchFamily="34" charset="0"/>
              <a:buChar char="»"/>
              <a:defRPr sz="1400">
                <a:solidFill>
                  <a:schemeClr val="tx1"/>
                </a:solidFill>
                <a:latin typeface="Calibri" pitchFamily="34" charset="0"/>
              </a:defRPr>
            </a:lvl5pPr>
            <a:lvl6pPr marL="1760995" indent="-160096" eaLnBrk="0" fontAlgn="base" hangingPunct="0">
              <a:spcBef>
                <a:spcPct val="20000"/>
              </a:spcBef>
              <a:spcAft>
                <a:spcPct val="0"/>
              </a:spcAft>
              <a:buFont typeface="Arial" pitchFamily="34" charset="0"/>
              <a:buChar char="»"/>
              <a:defRPr sz="1400">
                <a:solidFill>
                  <a:schemeClr val="tx1"/>
                </a:solidFill>
                <a:latin typeface="Calibri" pitchFamily="34" charset="0"/>
              </a:defRPr>
            </a:lvl6pPr>
            <a:lvl7pPr marL="2081146" indent="-160096" eaLnBrk="0" fontAlgn="base" hangingPunct="0">
              <a:spcBef>
                <a:spcPct val="20000"/>
              </a:spcBef>
              <a:spcAft>
                <a:spcPct val="0"/>
              </a:spcAft>
              <a:buFont typeface="Arial" pitchFamily="34" charset="0"/>
              <a:buChar char="»"/>
              <a:defRPr sz="1400">
                <a:solidFill>
                  <a:schemeClr val="tx1"/>
                </a:solidFill>
                <a:latin typeface="Calibri" pitchFamily="34" charset="0"/>
              </a:defRPr>
            </a:lvl7pPr>
            <a:lvl8pPr marL="2401332" indent="-160096" eaLnBrk="0" fontAlgn="base" hangingPunct="0">
              <a:spcBef>
                <a:spcPct val="20000"/>
              </a:spcBef>
              <a:spcAft>
                <a:spcPct val="0"/>
              </a:spcAft>
              <a:buFont typeface="Arial" pitchFamily="34" charset="0"/>
              <a:buChar char="»"/>
              <a:defRPr sz="1400">
                <a:solidFill>
                  <a:schemeClr val="tx1"/>
                </a:solidFill>
                <a:latin typeface="Calibri" pitchFamily="34" charset="0"/>
              </a:defRPr>
            </a:lvl8pPr>
            <a:lvl9pPr marL="2721491" indent="-160096" eaLnBrk="0" fontAlgn="base" hangingPunct="0">
              <a:spcBef>
                <a:spcPct val="20000"/>
              </a:spcBef>
              <a:spcAft>
                <a:spcPct val="0"/>
              </a:spcAft>
              <a:buFont typeface="Arial" pitchFamily="34" charset="0"/>
              <a:buChar char="»"/>
              <a:defRPr sz="1400">
                <a:solidFill>
                  <a:schemeClr val="tx1"/>
                </a:solidFill>
                <a:latin typeface="Calibri" pitchFamily="34" charset="0"/>
              </a:defRPr>
            </a:lvl9pPr>
          </a:lstStyle>
          <a:p>
            <a:pPr eaLnBrk="1" hangingPunct="1">
              <a:spcBef>
                <a:spcPct val="0"/>
              </a:spcBef>
              <a:buFontTx/>
              <a:buNone/>
            </a:pPr>
            <a:fld id="{0E3E7C99-086B-4417-A141-3F9D3D7BA36B}" type="slidenum">
              <a:rPr lang="en-US" altLang="en-US" sz="1000">
                <a:solidFill>
                  <a:prstClr val="white"/>
                </a:solidFill>
                <a:ea typeface="ヒラギノ角ゴ ProN W3"/>
                <a:cs typeface="ヒラギノ角ゴ ProN W3"/>
                <a:sym typeface="GillSans" pitchFamily="34" charset="0"/>
              </a:rPr>
              <a:pPr eaLnBrk="1" hangingPunct="1">
                <a:spcBef>
                  <a:spcPct val="0"/>
                </a:spcBef>
                <a:buFontTx/>
                <a:buNone/>
              </a:pPr>
              <a:t>11</a:t>
            </a:fld>
            <a:endParaRPr lang="en-US" altLang="en-US" sz="1000">
              <a:solidFill>
                <a:prstClr val="white"/>
              </a:solidFill>
              <a:ea typeface="ヒラギノ角ゴ ProN W3"/>
              <a:cs typeface="ヒラギノ角ゴ ProN W3"/>
              <a:sym typeface="GillSans" pitchFamily="34" charset="0"/>
            </a:endParaRPr>
          </a:p>
        </p:txBody>
      </p:sp>
      <p:pic>
        <p:nvPicPr>
          <p:cNvPr id="27655"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90830" y="6126960"/>
            <a:ext cx="2153171"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Content Placeholder 5"/>
          <p:cNvGraphicFramePr>
            <a:graphicFrameLocks noGrp="1"/>
          </p:cNvGraphicFramePr>
          <p:nvPr>
            <p:ph idx="1"/>
          </p:nvPr>
        </p:nvGraphicFramePr>
        <p:xfrm>
          <a:off x="528038" y="1860724"/>
          <a:ext cx="8397255" cy="3609826"/>
        </p:xfrm>
        <a:graphic>
          <a:graphicData uri="http://schemas.openxmlformats.org/presentationml/2006/ole">
            <mc:AlternateContent xmlns:mc="http://schemas.openxmlformats.org/markup-compatibility/2006">
              <mc:Choice xmlns:v="urn:schemas-microsoft-com:vml" Requires="v">
                <p:oleObj spid="_x0000_s7180" r:id="rId5" imgW="11943099" imgH="5133277" progId="Excel.Chart.8">
                  <p:embed/>
                </p:oleObj>
              </mc:Choice>
              <mc:Fallback>
                <p:oleObj r:id="rId5" imgW="11943099" imgH="5133277"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038" y="1860724"/>
                        <a:ext cx="8397255" cy="360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371699" y="1474515"/>
            <a:ext cx="8400604" cy="351606"/>
          </a:xfrm>
          <a:prstGeom prst="rect">
            <a:avLst/>
          </a:prstGeom>
          <a:noFill/>
        </p:spPr>
        <p:txBody>
          <a:bodyPr lIns="91103" tIns="45552" rIns="91103" bIns="45552">
            <a:spAutoFit/>
          </a:bodyPr>
          <a:lstStyle/>
          <a:p>
            <a:pPr defTabSz="640936" fontAlgn="base">
              <a:spcBef>
                <a:spcPct val="0"/>
              </a:spcBef>
              <a:spcAft>
                <a:spcPct val="0"/>
              </a:spcAft>
              <a:defRPr/>
            </a:pPr>
            <a:r>
              <a:rPr lang="en-US" sz="1700" i="1" dirty="0">
                <a:solidFill>
                  <a:prstClr val="black">
                    <a:lumMod val="65000"/>
                    <a:lumOff val="35000"/>
                  </a:prstClr>
                </a:solidFill>
                <a:ea typeface="ヒラギノ角ゴ ProN W3"/>
                <a:cs typeface="+mj-cs"/>
                <a:sym typeface="GillSans" pitchFamily="-68" charset="0"/>
              </a:rPr>
              <a:t>Proportions saying each describes* their institution’s general education program</a:t>
            </a:r>
          </a:p>
        </p:txBody>
      </p:sp>
      <p:sp>
        <p:nvSpPr>
          <p:cNvPr id="5" name="TextBox 4"/>
          <p:cNvSpPr txBox="1"/>
          <p:nvPr/>
        </p:nvSpPr>
        <p:spPr>
          <a:xfrm>
            <a:off x="2455150" y="5885851"/>
            <a:ext cx="4233841" cy="246217"/>
          </a:xfrm>
          <a:prstGeom prst="rect">
            <a:avLst/>
          </a:prstGeom>
          <a:noFill/>
        </p:spPr>
        <p:txBody>
          <a:bodyPr wrap="none" lIns="91103" tIns="45552" rIns="91103" bIns="45552">
            <a:spAutoFit/>
          </a:bodyPr>
          <a:lstStyle/>
          <a:p>
            <a:pPr algn="ctr" defTabSz="640936" fontAlgn="base">
              <a:spcBef>
                <a:spcPct val="0"/>
              </a:spcBef>
              <a:spcAft>
                <a:spcPct val="0"/>
              </a:spcAft>
              <a:defRPr/>
            </a:pPr>
            <a:r>
              <a:rPr lang="en-US" sz="1000"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 4 + 5 ratings on a five-point scale, 5 = describes the program very well</a:t>
            </a:r>
          </a:p>
        </p:txBody>
      </p:sp>
      <p:sp>
        <p:nvSpPr>
          <p:cNvPr id="8" name="TextBox 7"/>
          <p:cNvSpPr txBox="1"/>
          <p:nvPr/>
        </p:nvSpPr>
        <p:spPr>
          <a:xfrm>
            <a:off x="8395024" y="2307208"/>
            <a:ext cx="504527" cy="2491383"/>
          </a:xfrm>
          <a:prstGeom prst="rect">
            <a:avLst/>
          </a:prstGeom>
          <a:noFill/>
        </p:spPr>
        <p:txBody>
          <a:bodyPr wrap="none" lIns="91103" tIns="45552" rIns="91103" bIns="45552">
            <a:spAutoFit/>
          </a:bodyPr>
          <a:lstStyle/>
          <a:p>
            <a:pPr algn="ctr" defTabSz="640936" fontAlgn="base">
              <a:spcBef>
                <a:spcPts val="1200"/>
              </a:spcBef>
              <a:spcAft>
                <a:spcPct val="0"/>
              </a:spcAft>
              <a:defRPr/>
            </a:pPr>
            <a:r>
              <a:rPr lang="en-US" sz="11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2008</a:t>
            </a:r>
          </a:p>
          <a:p>
            <a:pPr algn="ctr" defTabSz="640936" fontAlgn="base">
              <a:spcBef>
                <a:spcPts val="3797"/>
              </a:spcBef>
              <a:spcAft>
                <a:spcPct val="0"/>
              </a:spcAft>
              <a:defRPr/>
            </a:pPr>
            <a:r>
              <a:rPr lang="en-US" sz="11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35%</a:t>
            </a:r>
          </a:p>
          <a:p>
            <a:pPr algn="ctr" defTabSz="640936" fontAlgn="base">
              <a:spcBef>
                <a:spcPts val="2601"/>
              </a:spcBef>
              <a:spcAft>
                <a:spcPct val="0"/>
              </a:spcAft>
              <a:defRPr/>
            </a:pPr>
            <a:endParaRPr lang="en-US" sz="11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endParaRPr>
          </a:p>
          <a:p>
            <a:pPr algn="ctr" defTabSz="640936" fontAlgn="base">
              <a:spcBef>
                <a:spcPts val="2601"/>
              </a:spcBef>
              <a:spcAft>
                <a:spcPct val="0"/>
              </a:spcAft>
              <a:defRPr/>
            </a:pPr>
            <a:endParaRPr lang="en-US" sz="11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endParaRPr>
          </a:p>
          <a:p>
            <a:pPr algn="ctr" defTabSz="640936" fontAlgn="base">
              <a:spcBef>
                <a:spcPts val="2953"/>
              </a:spcBef>
              <a:spcAft>
                <a:spcPct val="0"/>
              </a:spcAft>
              <a:defRPr/>
            </a:pPr>
            <a:r>
              <a:rPr lang="en-US" sz="11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N/A</a:t>
            </a:r>
          </a:p>
        </p:txBody>
      </p:sp>
      <p:sp>
        <p:nvSpPr>
          <p:cNvPr id="29702" name="Title 1"/>
          <p:cNvSpPr>
            <a:spLocks noGrp="1"/>
          </p:cNvSpPr>
          <p:nvPr>
            <p:ph type="title"/>
          </p:nvPr>
        </p:nvSpPr>
        <p:spPr>
          <a:xfrm>
            <a:off x="359421" y="324818"/>
            <a:ext cx="8395023" cy="1143000"/>
          </a:xfrm>
        </p:spPr>
        <p:txBody>
          <a:bodyPr/>
          <a:lstStyle/>
          <a:p>
            <a:pPr>
              <a:tabLst>
                <a:tab pos="2801576" algn="l"/>
              </a:tabLst>
            </a:pPr>
            <a:r>
              <a:rPr lang="en-US" altLang="en-US" smtClean="0"/>
              <a:t>Few institutions describe their general education programs as coherent or having structured pathways.</a:t>
            </a:r>
          </a:p>
        </p:txBody>
      </p:sp>
      <p:sp>
        <p:nvSpPr>
          <p:cNvPr id="297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2200">
                <a:solidFill>
                  <a:schemeClr val="tx1"/>
                </a:solidFill>
                <a:latin typeface="Calibri" pitchFamily="34" charset="0"/>
              </a:defRPr>
            </a:lvl1pPr>
            <a:lvl2pPr marL="520525" indent="-200194" eaLnBrk="0" hangingPunct="0">
              <a:spcBef>
                <a:spcPct val="20000"/>
              </a:spcBef>
              <a:buFont typeface="Arial" pitchFamily="34" charset="0"/>
              <a:buChar char="–"/>
              <a:defRPr sz="2000">
                <a:solidFill>
                  <a:schemeClr val="tx1"/>
                </a:solidFill>
                <a:latin typeface="Calibri" pitchFamily="34" charset="0"/>
              </a:defRPr>
            </a:lvl2pPr>
            <a:lvl3pPr marL="800773" indent="-160160" eaLnBrk="0" hangingPunct="0">
              <a:spcBef>
                <a:spcPct val="20000"/>
              </a:spcBef>
              <a:buFont typeface="Arial" pitchFamily="34" charset="0"/>
              <a:buChar char="•"/>
              <a:defRPr sz="1700">
                <a:solidFill>
                  <a:schemeClr val="tx1"/>
                </a:solidFill>
                <a:latin typeface="Calibri" pitchFamily="34" charset="0"/>
              </a:defRPr>
            </a:lvl3pPr>
            <a:lvl4pPr marL="1121089" indent="-160160" eaLnBrk="0" hangingPunct="0">
              <a:spcBef>
                <a:spcPct val="20000"/>
              </a:spcBef>
              <a:buFont typeface="Arial" pitchFamily="34" charset="0"/>
              <a:buChar char="–"/>
              <a:defRPr sz="1400">
                <a:solidFill>
                  <a:schemeClr val="tx1"/>
                </a:solidFill>
                <a:latin typeface="Calibri" pitchFamily="34" charset="0"/>
              </a:defRPr>
            </a:lvl4pPr>
            <a:lvl5pPr marL="1441379" indent="-160160" eaLnBrk="0" hangingPunct="0">
              <a:spcBef>
                <a:spcPct val="20000"/>
              </a:spcBef>
              <a:buFont typeface="Arial" pitchFamily="34" charset="0"/>
              <a:buChar char="»"/>
              <a:defRPr sz="1400">
                <a:solidFill>
                  <a:schemeClr val="tx1"/>
                </a:solidFill>
                <a:latin typeface="Calibri" pitchFamily="34" charset="0"/>
              </a:defRPr>
            </a:lvl5pPr>
            <a:lvl6pPr marL="1761715" indent="-160160" eaLnBrk="0" fontAlgn="base" hangingPunct="0">
              <a:spcBef>
                <a:spcPct val="20000"/>
              </a:spcBef>
              <a:spcAft>
                <a:spcPct val="0"/>
              </a:spcAft>
              <a:buFont typeface="Arial" pitchFamily="34" charset="0"/>
              <a:buChar char="»"/>
              <a:defRPr sz="1400">
                <a:solidFill>
                  <a:schemeClr val="tx1"/>
                </a:solidFill>
                <a:latin typeface="Calibri" pitchFamily="34" charset="0"/>
              </a:defRPr>
            </a:lvl6pPr>
            <a:lvl7pPr marL="2081999" indent="-160160" eaLnBrk="0" fontAlgn="base" hangingPunct="0">
              <a:spcBef>
                <a:spcPct val="20000"/>
              </a:spcBef>
              <a:spcAft>
                <a:spcPct val="0"/>
              </a:spcAft>
              <a:buFont typeface="Arial" pitchFamily="34" charset="0"/>
              <a:buChar char="»"/>
              <a:defRPr sz="1400">
                <a:solidFill>
                  <a:schemeClr val="tx1"/>
                </a:solidFill>
                <a:latin typeface="Calibri" pitchFamily="34" charset="0"/>
              </a:defRPr>
            </a:lvl7pPr>
            <a:lvl8pPr marL="2402316" indent="-160160" eaLnBrk="0" fontAlgn="base" hangingPunct="0">
              <a:spcBef>
                <a:spcPct val="20000"/>
              </a:spcBef>
              <a:spcAft>
                <a:spcPct val="0"/>
              </a:spcAft>
              <a:buFont typeface="Arial" pitchFamily="34" charset="0"/>
              <a:buChar char="»"/>
              <a:defRPr sz="1400">
                <a:solidFill>
                  <a:schemeClr val="tx1"/>
                </a:solidFill>
                <a:latin typeface="Calibri" pitchFamily="34" charset="0"/>
              </a:defRPr>
            </a:lvl8pPr>
            <a:lvl9pPr marL="2722605" indent="-160160" eaLnBrk="0" fontAlgn="base" hangingPunct="0">
              <a:spcBef>
                <a:spcPct val="20000"/>
              </a:spcBef>
              <a:spcAft>
                <a:spcPct val="0"/>
              </a:spcAft>
              <a:buFont typeface="Arial" pitchFamily="34" charset="0"/>
              <a:buChar char="»"/>
              <a:defRPr sz="1400">
                <a:solidFill>
                  <a:schemeClr val="tx1"/>
                </a:solidFill>
                <a:latin typeface="Calibri" pitchFamily="34" charset="0"/>
              </a:defRPr>
            </a:lvl9pPr>
          </a:lstStyle>
          <a:p>
            <a:pPr eaLnBrk="1" hangingPunct="1">
              <a:spcBef>
                <a:spcPct val="0"/>
              </a:spcBef>
              <a:buFontTx/>
              <a:buNone/>
            </a:pPr>
            <a:fld id="{4B88AD63-F2BA-437E-B1CF-F7A9EE18AC65}" type="slidenum">
              <a:rPr lang="en-US" altLang="en-US" sz="1000">
                <a:solidFill>
                  <a:prstClr val="white"/>
                </a:solidFill>
                <a:ea typeface="ヒラギノ角ゴ ProN W3"/>
                <a:cs typeface="ヒラギノ角ゴ ProN W3"/>
                <a:sym typeface="GillSans" pitchFamily="34" charset="0"/>
              </a:rPr>
              <a:pPr eaLnBrk="1" hangingPunct="1">
                <a:spcBef>
                  <a:spcPct val="0"/>
                </a:spcBef>
                <a:buFontTx/>
                <a:buNone/>
              </a:pPr>
              <a:t>12</a:t>
            </a:fld>
            <a:endParaRPr lang="en-US" altLang="en-US" sz="1000">
              <a:solidFill>
                <a:prstClr val="white"/>
              </a:solidFill>
              <a:ea typeface="ヒラギノ角ゴ ProN W3"/>
              <a:cs typeface="ヒラギノ角ゴ ProN W3"/>
              <a:sym typeface="GillSans" pitchFamily="34" charset="0"/>
            </a:endParaRPr>
          </a:p>
        </p:txBody>
      </p:sp>
      <p:sp>
        <p:nvSpPr>
          <p:cNvPr id="29704" name="TextBox 6"/>
          <p:cNvSpPr txBox="1">
            <a:spLocks noChangeArrowheads="1"/>
          </p:cNvSpPr>
          <p:nvPr/>
        </p:nvSpPr>
        <p:spPr bwMode="auto">
          <a:xfrm>
            <a:off x="697632" y="2044899"/>
            <a:ext cx="5565428" cy="52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03" tIns="45552" rIns="91103" bIns="45552">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640936" eaLnBrk="1" fontAlgn="base" hangingPunct="1">
              <a:spcBef>
                <a:spcPts val="2320"/>
              </a:spcBef>
              <a:spcAft>
                <a:spcPct val="0"/>
              </a:spcAft>
              <a:buNone/>
            </a:pPr>
            <a:endParaRPr lang="en-US" altLang="en-US" sz="1400" b="1">
              <a:solidFill>
                <a:srgbClr val="000000"/>
              </a:solidFill>
              <a:latin typeface="Arial" pitchFamily="34" charset="0"/>
              <a:ea typeface="ヒラギノ角ゴ ProN W3"/>
              <a:sym typeface="GillSans" pitchFamily="34" charset="0"/>
            </a:endParaRPr>
          </a:p>
          <a:p>
            <a:pPr defTabSz="640936" eaLnBrk="1" fontAlgn="base" hangingPunct="1">
              <a:spcBef>
                <a:spcPct val="0"/>
              </a:spcBef>
              <a:spcAft>
                <a:spcPct val="0"/>
              </a:spcAft>
              <a:buNone/>
            </a:pPr>
            <a:r>
              <a:rPr lang="en-US" altLang="en-US" sz="1400" b="1">
                <a:solidFill>
                  <a:srgbClr val="000000"/>
                </a:solidFill>
                <a:latin typeface="Arial" pitchFamily="34" charset="0"/>
                <a:ea typeface="ヒラギノ角ゴ ProN W3"/>
                <a:sym typeface="GillSans" pitchFamily="34" charset="0"/>
              </a:rPr>
              <a:t>Coherent sequence of courses and/or educational experiences</a:t>
            </a:r>
          </a:p>
        </p:txBody>
      </p:sp>
      <p:sp>
        <p:nvSpPr>
          <p:cNvPr id="29705" name="TextBox 1"/>
          <p:cNvSpPr txBox="1">
            <a:spLocks noChangeArrowheads="1"/>
          </p:cNvSpPr>
          <p:nvPr/>
        </p:nvSpPr>
        <p:spPr bwMode="auto">
          <a:xfrm>
            <a:off x="788051" y="3665702"/>
            <a:ext cx="6498568" cy="52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065" tIns="32024" rIns="64065" bIns="32024">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40936" eaLnBrk="1" fontAlgn="base" hangingPunct="1">
              <a:spcBef>
                <a:spcPct val="0"/>
              </a:spcBef>
              <a:spcAft>
                <a:spcPct val="0"/>
              </a:spcAft>
              <a:buNone/>
            </a:pPr>
            <a:r>
              <a:rPr lang="en-US" altLang="en-US" sz="1400" b="1">
                <a:solidFill>
                  <a:srgbClr val="000000"/>
                </a:solidFill>
                <a:latin typeface="Arial" pitchFamily="34" charset="0"/>
                <a:ea typeface="ヒラギノ角ゴ ProN W3"/>
                <a:sym typeface="GillSans" pitchFamily="34" charset="0"/>
              </a:rPr>
              <a:t>Structured</a:t>
            </a:r>
            <a:r>
              <a:rPr lang="en-US" altLang="en-US" sz="3000">
                <a:solidFill>
                  <a:srgbClr val="000000"/>
                </a:solidFill>
                <a:latin typeface="GillSans" pitchFamily="34" charset="0"/>
                <a:ea typeface="ヒラギノ角ゴ ProN W3"/>
                <a:sym typeface="GillSans" pitchFamily="34" charset="0"/>
              </a:rPr>
              <a:t> </a:t>
            </a:r>
            <a:r>
              <a:rPr lang="en-US" altLang="en-US" sz="1400" b="1">
                <a:solidFill>
                  <a:srgbClr val="000000"/>
                </a:solidFill>
                <a:latin typeface="Arial" pitchFamily="34" charset="0"/>
                <a:ea typeface="ヒラギノ角ゴ ProN W3"/>
                <a:sym typeface="GillSans" pitchFamily="34" charset="0"/>
              </a:rPr>
              <a:t>pathways that progressively develop proficiencies in key areas</a:t>
            </a:r>
          </a:p>
        </p:txBody>
      </p:sp>
      <p:pic>
        <p:nvPicPr>
          <p:cNvPr id="29706"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90830" y="6126952"/>
            <a:ext cx="2153171"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179710" y="243334"/>
            <a:ext cx="8581430" cy="1143000"/>
          </a:xfrm>
        </p:spPr>
        <p:txBody>
          <a:bodyPr/>
          <a:lstStyle/>
          <a:p>
            <a:pPr>
              <a:lnSpc>
                <a:spcPct val="100000"/>
              </a:lnSpc>
            </a:pPr>
            <a:r>
              <a:rPr lang="en-US" altLang="en-US" sz="2000" dirty="0"/>
              <a:t>The majority of institutions use a distribution model with addition-al integrative features.  Fewer use only a distribution model in 2015 than did so in 2008.</a:t>
            </a:r>
          </a:p>
        </p:txBody>
      </p:sp>
      <p:sp>
        <p:nvSpPr>
          <p:cNvPr id="17415" name="Text Box 6"/>
          <p:cNvSpPr txBox="1">
            <a:spLocks noChangeArrowheads="1"/>
          </p:cNvSpPr>
          <p:nvPr/>
        </p:nvSpPr>
        <p:spPr bwMode="auto">
          <a:xfrm>
            <a:off x="427510" y="1295401"/>
            <a:ext cx="7355830" cy="5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6" tIns="45574" rIns="91146" bIns="45574">
            <a:spAutoFit/>
          </a:bodyPr>
          <a:lstStyle>
            <a:lvl1pPr eaLnBrk="0" hangingPunct="0">
              <a:defRPr sz="2400" b="1">
                <a:solidFill>
                  <a:schemeClr val="accent2"/>
                </a:solidFill>
                <a:latin typeface="Times New Roman" pitchFamily="18" charset="0"/>
              </a:defRPr>
            </a:lvl1pPr>
            <a:lvl2pPr marL="742950" indent="-285750" eaLnBrk="0" hangingPunct="0">
              <a:defRPr sz="2400" b="1">
                <a:solidFill>
                  <a:schemeClr val="accent2"/>
                </a:solidFill>
                <a:latin typeface="Times New Roman" pitchFamily="18" charset="0"/>
              </a:defRPr>
            </a:lvl2pPr>
            <a:lvl3pPr marL="1143000" indent="-228600" eaLnBrk="0" hangingPunct="0">
              <a:defRPr sz="2400" b="1">
                <a:solidFill>
                  <a:schemeClr val="accent2"/>
                </a:solidFill>
                <a:latin typeface="Times New Roman" pitchFamily="18" charset="0"/>
              </a:defRPr>
            </a:lvl3pPr>
            <a:lvl4pPr marL="1600200" indent="-228600" eaLnBrk="0" hangingPunct="0">
              <a:defRPr sz="2400" b="1">
                <a:solidFill>
                  <a:schemeClr val="accent2"/>
                </a:solidFill>
                <a:latin typeface="Times New Roman" pitchFamily="18" charset="0"/>
              </a:defRPr>
            </a:lvl4pPr>
            <a:lvl5pPr marL="2057400" indent="-228600" eaLnBrk="0" hangingPunct="0">
              <a:defRPr sz="2400" b="1">
                <a:solidFill>
                  <a:schemeClr val="accent2"/>
                </a:solidFill>
                <a:latin typeface="Times New Roman" pitchFamily="18" charset="0"/>
              </a:defRPr>
            </a:lvl5pPr>
            <a:lvl6pPr marL="2514600" indent="-228600" eaLnBrk="0" fontAlgn="base" hangingPunct="0">
              <a:spcBef>
                <a:spcPct val="0"/>
              </a:spcBef>
              <a:spcAft>
                <a:spcPct val="0"/>
              </a:spcAft>
              <a:defRPr sz="2400" b="1">
                <a:solidFill>
                  <a:schemeClr val="accent2"/>
                </a:solidFill>
                <a:latin typeface="Times New Roman" pitchFamily="18" charset="0"/>
              </a:defRPr>
            </a:lvl6pPr>
            <a:lvl7pPr marL="2971800" indent="-228600" eaLnBrk="0" fontAlgn="base" hangingPunct="0">
              <a:spcBef>
                <a:spcPct val="0"/>
              </a:spcBef>
              <a:spcAft>
                <a:spcPct val="0"/>
              </a:spcAft>
              <a:defRPr sz="2400" b="1">
                <a:solidFill>
                  <a:schemeClr val="accent2"/>
                </a:solidFill>
                <a:latin typeface="Times New Roman" pitchFamily="18" charset="0"/>
              </a:defRPr>
            </a:lvl7pPr>
            <a:lvl8pPr marL="3429000" indent="-228600" eaLnBrk="0" fontAlgn="base" hangingPunct="0">
              <a:spcBef>
                <a:spcPct val="0"/>
              </a:spcBef>
              <a:spcAft>
                <a:spcPct val="0"/>
              </a:spcAft>
              <a:defRPr sz="2400" b="1">
                <a:solidFill>
                  <a:schemeClr val="accent2"/>
                </a:solidFill>
                <a:latin typeface="Times New Roman" pitchFamily="18" charset="0"/>
              </a:defRPr>
            </a:lvl8pPr>
            <a:lvl9pPr marL="3886200" indent="-228600" eaLnBrk="0" fontAlgn="base" hangingPunct="0">
              <a:spcBef>
                <a:spcPct val="0"/>
              </a:spcBef>
              <a:spcAft>
                <a:spcPct val="0"/>
              </a:spcAft>
              <a:defRPr sz="2400" b="1">
                <a:solidFill>
                  <a:schemeClr val="accent2"/>
                </a:solidFill>
                <a:latin typeface="Times New Roman" pitchFamily="18" charset="0"/>
              </a:defRPr>
            </a:lvl9pPr>
          </a:lstStyle>
          <a:p>
            <a:pPr defTabSz="641265" eaLnBrk="1" fontAlgn="base" hangingPunct="1">
              <a:lnSpc>
                <a:spcPct val="80000"/>
              </a:lnSpc>
              <a:spcBef>
                <a:spcPct val="0"/>
              </a:spcBef>
              <a:spcAft>
                <a:spcPct val="0"/>
              </a:spcAft>
              <a:defRPr/>
            </a:pPr>
            <a:r>
              <a:rPr lang="en-US" sz="2000" b="0" i="1" dirty="0">
                <a:solidFill>
                  <a:prstClr val="black">
                    <a:lumMod val="65000"/>
                    <a:lumOff val="35000"/>
                  </a:prstClr>
                </a:solidFill>
                <a:latin typeface="Calibri"/>
                <a:ea typeface="ヒラギノ角ゴ ProN W3" pitchFamily="1" charset="-128"/>
                <a:sym typeface="GillSans" pitchFamily="-68" charset="0"/>
              </a:rPr>
              <a:t>Which of these features are part of your institution’s general education program?</a:t>
            </a:r>
          </a:p>
        </p:txBody>
      </p:sp>
      <p:sp>
        <p:nvSpPr>
          <p:cNvPr id="31748" name="Text Box 5"/>
          <p:cNvSpPr txBox="1">
            <a:spLocks noChangeArrowheads="1"/>
          </p:cNvSpPr>
          <p:nvPr/>
        </p:nvSpPr>
        <p:spPr bwMode="auto">
          <a:xfrm>
            <a:off x="6575599" y="2423294"/>
            <a:ext cx="2317254" cy="181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146" tIns="45574" rIns="91146" bIns="45574">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641265" eaLnBrk="1" fontAlgn="base" hangingPunct="1">
              <a:lnSpc>
                <a:spcPct val="80000"/>
              </a:lnSpc>
              <a:spcBef>
                <a:spcPct val="60000"/>
              </a:spcBef>
              <a:spcAft>
                <a:spcPct val="0"/>
              </a:spcAft>
              <a:buNone/>
            </a:pPr>
            <a:r>
              <a:rPr lang="en-US" altLang="en-US" sz="1300" b="1">
                <a:solidFill>
                  <a:prstClr val="black"/>
                </a:solidFill>
                <a:latin typeface="Arial" pitchFamily="34" charset="0"/>
                <a:ea typeface="ヒラギノ角ゴ ProN W3"/>
                <a:sym typeface="GillSans" pitchFamily="34" charset="0"/>
              </a:rPr>
              <a:t>Other features:</a:t>
            </a:r>
          </a:p>
          <a:p>
            <a:pPr defTabSz="641265" eaLnBrk="1" fontAlgn="base" hangingPunct="1">
              <a:lnSpc>
                <a:spcPct val="80000"/>
              </a:lnSpc>
              <a:spcBef>
                <a:spcPct val="60000"/>
              </a:spcBef>
              <a:spcAft>
                <a:spcPct val="0"/>
              </a:spcAft>
              <a:buNone/>
            </a:pPr>
            <a:r>
              <a:rPr lang="en-US" altLang="en-US" sz="1300">
                <a:solidFill>
                  <a:prstClr val="black"/>
                </a:solidFill>
                <a:latin typeface="Arial" pitchFamily="34" charset="0"/>
                <a:ea typeface="ヒラギノ角ゴ ProN W3"/>
                <a:sym typeface="GillSans" pitchFamily="34" charset="0"/>
              </a:rPr>
              <a:t>Common intellectual experience</a:t>
            </a:r>
          </a:p>
          <a:p>
            <a:pPr defTabSz="641265" eaLnBrk="1" fontAlgn="base" hangingPunct="1">
              <a:lnSpc>
                <a:spcPct val="80000"/>
              </a:lnSpc>
              <a:spcBef>
                <a:spcPct val="60000"/>
              </a:spcBef>
              <a:spcAft>
                <a:spcPct val="0"/>
              </a:spcAft>
              <a:buNone/>
            </a:pPr>
            <a:r>
              <a:rPr lang="en-US" altLang="en-US" sz="1300">
                <a:solidFill>
                  <a:prstClr val="black"/>
                </a:solidFill>
                <a:latin typeface="Arial" pitchFamily="34" charset="0"/>
                <a:ea typeface="ヒラギノ角ゴ ProN W3"/>
                <a:sym typeface="GillSans" pitchFamily="34" charset="0"/>
              </a:rPr>
              <a:t>Thematic required courses</a:t>
            </a:r>
          </a:p>
          <a:p>
            <a:pPr defTabSz="641265" eaLnBrk="1" fontAlgn="base" hangingPunct="1">
              <a:lnSpc>
                <a:spcPct val="80000"/>
              </a:lnSpc>
              <a:spcBef>
                <a:spcPct val="60000"/>
              </a:spcBef>
              <a:spcAft>
                <a:spcPct val="0"/>
              </a:spcAft>
              <a:buNone/>
            </a:pPr>
            <a:r>
              <a:rPr lang="en-US" altLang="en-US" sz="1300">
                <a:solidFill>
                  <a:prstClr val="black"/>
                </a:solidFill>
                <a:latin typeface="Arial" pitchFamily="34" charset="0"/>
                <a:ea typeface="ヒラギノ角ゴ ProN W3"/>
                <a:sym typeface="GillSans" pitchFamily="34" charset="0"/>
              </a:rPr>
              <a:t>Upper-level requirements</a:t>
            </a:r>
          </a:p>
          <a:p>
            <a:pPr defTabSz="641265" eaLnBrk="1" fontAlgn="base" hangingPunct="1">
              <a:lnSpc>
                <a:spcPct val="80000"/>
              </a:lnSpc>
              <a:spcBef>
                <a:spcPct val="60000"/>
              </a:spcBef>
              <a:spcAft>
                <a:spcPct val="0"/>
              </a:spcAft>
              <a:buNone/>
            </a:pPr>
            <a:r>
              <a:rPr lang="en-US" altLang="en-US" sz="1300">
                <a:solidFill>
                  <a:prstClr val="black"/>
                </a:solidFill>
                <a:latin typeface="Arial" pitchFamily="34" charset="0"/>
                <a:ea typeface="ヒラギノ角ゴ ProN W3"/>
                <a:sym typeface="GillSans" pitchFamily="34" charset="0"/>
              </a:rPr>
              <a:t>Core curriculum</a:t>
            </a:r>
            <a:r>
              <a:rPr lang="en-US" altLang="en-US" sz="1300" i="1">
                <a:solidFill>
                  <a:prstClr val="black"/>
                </a:solidFill>
                <a:latin typeface="Arial" pitchFamily="34" charset="0"/>
                <a:ea typeface="ヒラギノ角ゴ ProN W3"/>
                <a:sym typeface="GillSans" pitchFamily="34" charset="0"/>
              </a:rPr>
              <a:t>	</a:t>
            </a:r>
          </a:p>
          <a:p>
            <a:pPr defTabSz="641265" eaLnBrk="1" fontAlgn="base" hangingPunct="1">
              <a:lnSpc>
                <a:spcPct val="80000"/>
              </a:lnSpc>
              <a:spcBef>
                <a:spcPct val="60000"/>
              </a:spcBef>
              <a:spcAft>
                <a:spcPct val="0"/>
              </a:spcAft>
              <a:buNone/>
            </a:pPr>
            <a:r>
              <a:rPr lang="en-US" altLang="en-US" sz="1300">
                <a:solidFill>
                  <a:prstClr val="black"/>
                </a:solidFill>
                <a:latin typeface="Arial" pitchFamily="34" charset="0"/>
                <a:ea typeface="ヒラギノ角ゴ ProN W3"/>
                <a:sym typeface="GillSans" pitchFamily="34" charset="0"/>
              </a:rPr>
              <a:t>Learning communities</a:t>
            </a:r>
          </a:p>
        </p:txBody>
      </p:sp>
      <p:graphicFrame>
        <p:nvGraphicFramePr>
          <p:cNvPr id="31749" name="Chart 1"/>
          <p:cNvGraphicFramePr>
            <a:graphicFrameLocks/>
          </p:cNvGraphicFramePr>
          <p:nvPr/>
        </p:nvGraphicFramePr>
        <p:xfrm>
          <a:off x="73731" y="1655341"/>
          <a:ext cx="9064749" cy="4317504"/>
        </p:xfrm>
        <a:graphic>
          <a:graphicData uri="http://schemas.openxmlformats.org/presentationml/2006/ole">
            <mc:AlternateContent xmlns:mc="http://schemas.openxmlformats.org/markup-compatibility/2006">
              <mc:Choice xmlns:v="urn:schemas-microsoft-com:vml" Requires="v">
                <p:oleObj spid="_x0000_s8204" r:id="rId5" imgW="12894157" imgH="6139204" progId="Excel.Chart.8">
                  <p:embed/>
                </p:oleObj>
              </mc:Choice>
              <mc:Fallback>
                <p:oleObj r:id="rId5" imgW="12894157" imgH="6139204"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31" y="1655341"/>
                        <a:ext cx="9064749" cy="431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0" name="TextBox 14"/>
          <p:cNvSpPr txBox="1">
            <a:spLocks noChangeArrowheads="1"/>
          </p:cNvSpPr>
          <p:nvPr/>
        </p:nvSpPr>
        <p:spPr bwMode="auto">
          <a:xfrm>
            <a:off x="465460" y="5713885"/>
            <a:ext cx="3075161" cy="35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46" tIns="45574" rIns="91146" bIns="45574">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41265" eaLnBrk="1" fontAlgn="base" hangingPunct="1">
              <a:spcBef>
                <a:spcPct val="0"/>
              </a:spcBef>
              <a:spcAft>
                <a:spcPct val="0"/>
              </a:spcAft>
              <a:buNone/>
            </a:pPr>
            <a:r>
              <a:rPr lang="en-US" altLang="en-US" sz="1700" i="1">
                <a:solidFill>
                  <a:srgbClr val="000000"/>
                </a:solidFill>
                <a:latin typeface="Arial" pitchFamily="34" charset="0"/>
                <a:ea typeface="ヒラギノ角ゴ ProN W3"/>
                <a:sym typeface="GillSans" pitchFamily="34" charset="0"/>
              </a:rPr>
              <a:t>November – December 2008</a:t>
            </a:r>
          </a:p>
        </p:txBody>
      </p:sp>
      <p:sp>
        <p:nvSpPr>
          <p:cNvPr id="31751" name="TextBox 15"/>
          <p:cNvSpPr txBox="1">
            <a:spLocks noChangeArrowheads="1"/>
          </p:cNvSpPr>
          <p:nvPr/>
        </p:nvSpPr>
        <p:spPr bwMode="auto">
          <a:xfrm>
            <a:off x="4084217" y="5713885"/>
            <a:ext cx="2230189" cy="35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46" tIns="45574" rIns="91146" bIns="45574">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41265" eaLnBrk="1" fontAlgn="base" hangingPunct="1">
              <a:spcBef>
                <a:spcPct val="0"/>
              </a:spcBef>
              <a:spcAft>
                <a:spcPct val="0"/>
              </a:spcAft>
              <a:buNone/>
            </a:pPr>
            <a:r>
              <a:rPr lang="en-US" altLang="en-US" sz="1700" b="1">
                <a:solidFill>
                  <a:srgbClr val="000000"/>
                </a:solidFill>
                <a:latin typeface="Arial" pitchFamily="34" charset="0"/>
                <a:ea typeface="ヒラギノ角ゴ ProN W3"/>
                <a:sym typeface="GillSans" pitchFamily="34" charset="0"/>
              </a:rPr>
              <a:t>July – October 2015</a:t>
            </a:r>
          </a:p>
        </p:txBody>
      </p:sp>
      <p:sp>
        <p:nvSpPr>
          <p:cNvPr id="31752" name="Slide Number Placeholder 3"/>
          <p:cNvSpPr txBox="1">
            <a:spLocks/>
          </p:cNvSpPr>
          <p:nvPr/>
        </p:nvSpPr>
        <p:spPr bwMode="auto">
          <a:xfrm>
            <a:off x="179712" y="6333442"/>
            <a:ext cx="435322" cy="36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94" tIns="32040" rIns="64094" bIns="3204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41265" eaLnBrk="1" fontAlgn="base" hangingPunct="1">
              <a:spcBef>
                <a:spcPct val="0"/>
              </a:spcBef>
              <a:spcAft>
                <a:spcPct val="0"/>
              </a:spcAft>
              <a:buNone/>
            </a:pPr>
            <a:fld id="{FDC76DE8-FCA1-4442-AE17-3A05A859A97B}" type="slidenum">
              <a:rPr lang="en-US" altLang="en-US" sz="1000">
                <a:solidFill>
                  <a:prstClr val="white"/>
                </a:solidFill>
                <a:ea typeface="ヒラギノ角ゴ ProN W3"/>
                <a:sym typeface="GillSans" pitchFamily="34" charset="0"/>
              </a:rPr>
              <a:pPr algn="ctr" defTabSz="641265" eaLnBrk="1" fontAlgn="base" hangingPunct="1">
                <a:spcBef>
                  <a:spcPct val="0"/>
                </a:spcBef>
                <a:spcAft>
                  <a:spcPct val="0"/>
                </a:spcAft>
                <a:buNone/>
              </a:pPr>
              <a:t>13</a:t>
            </a:fld>
            <a:endParaRPr lang="en-US" altLang="en-US" sz="1000">
              <a:solidFill>
                <a:prstClr val="white"/>
              </a:solidFill>
              <a:ea typeface="ヒラギノ角ゴ ProN W3"/>
              <a:sym typeface="GillSans" pitchFamily="34" charset="0"/>
            </a:endParaRPr>
          </a:p>
        </p:txBody>
      </p:sp>
      <p:pic>
        <p:nvPicPr>
          <p:cNvPr id="31753"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90830" y="6126943"/>
            <a:ext cx="2153171"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6"/>
          <p:cNvSpPr txBox="1">
            <a:spLocks noChangeArrowheads="1"/>
          </p:cNvSpPr>
          <p:nvPr/>
        </p:nvSpPr>
        <p:spPr bwMode="auto">
          <a:xfrm>
            <a:off x="371698" y="1607344"/>
            <a:ext cx="6072188" cy="409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93" tIns="45597" rIns="91193" bIns="45597">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641628" eaLnBrk="1" fontAlgn="base" hangingPunct="1">
              <a:spcBef>
                <a:spcPts val="2531"/>
              </a:spcBef>
              <a:spcAft>
                <a:spcPct val="0"/>
              </a:spcAft>
              <a:buNone/>
            </a:pPr>
            <a:r>
              <a:rPr lang="en-US" altLang="en-US" sz="1400" b="1">
                <a:solidFill>
                  <a:srgbClr val="000000"/>
                </a:solidFill>
                <a:latin typeface="Arial" pitchFamily="34" charset="0"/>
                <a:ea typeface="ヒラギノ角ゴ ProN W3"/>
                <a:sym typeface="GillSans" pitchFamily="34" charset="0"/>
              </a:rPr>
              <a:t>Distribution model</a:t>
            </a:r>
          </a:p>
          <a:p>
            <a:pPr defTabSz="641628" eaLnBrk="1" fontAlgn="b">
              <a:spcBef>
                <a:spcPts val="2531"/>
              </a:spcBef>
              <a:spcAft>
                <a:spcPct val="0"/>
              </a:spcAft>
              <a:buNone/>
            </a:pPr>
            <a:r>
              <a:rPr lang="en-US" altLang="en-US" sz="1400" b="1">
                <a:solidFill>
                  <a:srgbClr val="000000"/>
                </a:solidFill>
                <a:latin typeface="Arial" pitchFamily="34" charset="0"/>
                <a:ea typeface="ヒラギノ角ゴ ProN W3"/>
                <a:sym typeface="GillSans" pitchFamily="34" charset="0"/>
              </a:rPr>
              <a:t>Capstone or culminating studies (taken in major programs)</a:t>
            </a:r>
          </a:p>
          <a:p>
            <a:pPr defTabSz="641628" eaLnBrk="1" fontAlgn="b">
              <a:spcBef>
                <a:spcPts val="2531"/>
              </a:spcBef>
              <a:spcAft>
                <a:spcPct val="0"/>
              </a:spcAft>
              <a:buNone/>
            </a:pPr>
            <a:r>
              <a:rPr lang="en-US" altLang="en-US" sz="1400" b="1">
                <a:solidFill>
                  <a:srgbClr val="000000"/>
                </a:solidFill>
                <a:latin typeface="Arial" pitchFamily="34" charset="0"/>
                <a:ea typeface="ヒラギノ角ゴ ProN W3"/>
                <a:sym typeface="GillSans" pitchFamily="34" charset="0"/>
              </a:rPr>
              <a:t>Upper-level general education requirements</a:t>
            </a:r>
          </a:p>
          <a:p>
            <a:pPr defTabSz="641628" eaLnBrk="1" fontAlgn="b">
              <a:spcBef>
                <a:spcPts val="2531"/>
              </a:spcBef>
              <a:spcAft>
                <a:spcPct val="0"/>
              </a:spcAft>
              <a:buNone/>
            </a:pPr>
            <a:r>
              <a:rPr lang="en-US" altLang="en-US" sz="1400" b="1">
                <a:solidFill>
                  <a:srgbClr val="000000"/>
                </a:solidFill>
                <a:latin typeface="Arial" pitchFamily="34" charset="0"/>
                <a:ea typeface="ヒラギノ角ゴ ProN W3"/>
                <a:sym typeface="GillSans" pitchFamily="34" charset="0"/>
              </a:rPr>
              <a:t>Core curriculum</a:t>
            </a:r>
          </a:p>
          <a:p>
            <a:pPr defTabSz="641628" eaLnBrk="1" fontAlgn="b">
              <a:spcBef>
                <a:spcPts val="2531"/>
              </a:spcBef>
              <a:spcAft>
                <a:spcPct val="0"/>
              </a:spcAft>
              <a:buNone/>
            </a:pPr>
            <a:r>
              <a:rPr lang="en-US" altLang="en-US" sz="1400" b="1">
                <a:solidFill>
                  <a:srgbClr val="000000"/>
                </a:solidFill>
                <a:latin typeface="Arial" pitchFamily="34" charset="0"/>
                <a:ea typeface="ヒラギノ角ゴ ProN W3"/>
                <a:sym typeface="GillSans" pitchFamily="34" charset="0"/>
              </a:rPr>
              <a:t>Thematic required courses</a:t>
            </a:r>
          </a:p>
          <a:p>
            <a:pPr defTabSz="641628" eaLnBrk="1" fontAlgn="b">
              <a:spcBef>
                <a:spcPts val="2531"/>
              </a:spcBef>
              <a:spcAft>
                <a:spcPct val="0"/>
              </a:spcAft>
              <a:buNone/>
            </a:pPr>
            <a:r>
              <a:rPr lang="en-US" altLang="en-US" sz="1400" b="1">
                <a:solidFill>
                  <a:srgbClr val="000000"/>
                </a:solidFill>
                <a:latin typeface="Arial" pitchFamily="34" charset="0"/>
                <a:ea typeface="ヒラギノ角ゴ ProN W3"/>
                <a:sym typeface="GillSans" pitchFamily="34" charset="0"/>
              </a:rPr>
              <a:t>A common intellectual experience</a:t>
            </a:r>
          </a:p>
          <a:p>
            <a:pPr defTabSz="641628" eaLnBrk="1" fontAlgn="b">
              <a:spcBef>
                <a:spcPts val="2531"/>
              </a:spcBef>
              <a:spcAft>
                <a:spcPct val="0"/>
              </a:spcAft>
              <a:buNone/>
            </a:pPr>
            <a:r>
              <a:rPr lang="en-US" altLang="en-US" sz="1400" b="1">
                <a:solidFill>
                  <a:srgbClr val="000000"/>
                </a:solidFill>
                <a:latin typeface="Arial" pitchFamily="34" charset="0"/>
                <a:ea typeface="ヒラギノ角ゴ ProN W3"/>
                <a:sym typeface="GillSans" pitchFamily="34" charset="0"/>
              </a:rPr>
              <a:t>Capstone or culminating studies (taken as part of general education)</a:t>
            </a:r>
          </a:p>
          <a:p>
            <a:pPr defTabSz="641628" eaLnBrk="1" fontAlgn="b">
              <a:spcBef>
                <a:spcPts val="2531"/>
              </a:spcBef>
              <a:spcAft>
                <a:spcPct val="0"/>
              </a:spcAft>
              <a:buNone/>
            </a:pPr>
            <a:r>
              <a:rPr lang="en-US" altLang="en-US" sz="1400" b="1">
                <a:solidFill>
                  <a:srgbClr val="000000"/>
                </a:solidFill>
                <a:latin typeface="Arial" pitchFamily="34" charset="0"/>
                <a:ea typeface="ヒラギノ角ゴ ProN W3"/>
                <a:sym typeface="GillSans" pitchFamily="34" charset="0"/>
              </a:rPr>
              <a:t>Learning communities</a:t>
            </a:r>
          </a:p>
        </p:txBody>
      </p:sp>
      <p:graphicFrame>
        <p:nvGraphicFramePr>
          <p:cNvPr id="32771" name="Content Placeholder 5"/>
          <p:cNvGraphicFramePr>
            <a:graphicFrameLocks noGrp="1"/>
          </p:cNvGraphicFramePr>
          <p:nvPr>
            <p:ph idx="1"/>
          </p:nvPr>
        </p:nvGraphicFramePr>
        <p:xfrm>
          <a:off x="649635" y="1350615"/>
          <a:ext cx="8158386" cy="4813102"/>
        </p:xfrm>
        <a:graphic>
          <a:graphicData uri="http://schemas.openxmlformats.org/presentationml/2006/ole">
            <mc:AlternateContent xmlns:mc="http://schemas.openxmlformats.org/markup-compatibility/2006">
              <mc:Choice xmlns:v="urn:schemas-microsoft-com:vml" Requires="v">
                <p:oleObj spid="_x0000_s9228" r:id="rId5" imgW="11601693" imgH="6846401" progId="Excel.Chart.8">
                  <p:embed/>
                </p:oleObj>
              </mc:Choice>
              <mc:Fallback>
                <p:oleObj r:id="rId5" imgW="11601693" imgH="6846401"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635" y="1350615"/>
                        <a:ext cx="8158386" cy="481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371699" y="1135187"/>
            <a:ext cx="8400604" cy="351606"/>
          </a:xfrm>
          <a:prstGeom prst="rect">
            <a:avLst/>
          </a:prstGeom>
          <a:noFill/>
        </p:spPr>
        <p:txBody>
          <a:bodyPr lIns="91193" tIns="45597" rIns="91193" bIns="45597">
            <a:spAutoFit/>
          </a:bodyPr>
          <a:lstStyle/>
          <a:p>
            <a:pPr defTabSz="641628" fontAlgn="base">
              <a:spcBef>
                <a:spcPct val="0"/>
              </a:spcBef>
              <a:spcAft>
                <a:spcPct val="0"/>
              </a:spcAft>
              <a:defRPr/>
            </a:pPr>
            <a:r>
              <a:rPr lang="en-US" sz="1700" i="1" dirty="0">
                <a:solidFill>
                  <a:prstClr val="black">
                    <a:lumMod val="65000"/>
                    <a:lumOff val="35000"/>
                  </a:prstClr>
                </a:solidFill>
                <a:ea typeface="ヒラギノ角ゴ ProN W3"/>
                <a:cs typeface="+mj-cs"/>
                <a:sym typeface="GillSans" pitchFamily="-68" charset="0"/>
              </a:rPr>
              <a:t>Proportions saying each is included as part of their institution’s general education program</a:t>
            </a:r>
          </a:p>
        </p:txBody>
      </p:sp>
      <p:sp>
        <p:nvSpPr>
          <p:cNvPr id="32773" name="Title 1"/>
          <p:cNvSpPr>
            <a:spLocks noGrp="1"/>
          </p:cNvSpPr>
          <p:nvPr>
            <p:ph type="title"/>
          </p:nvPr>
        </p:nvSpPr>
        <p:spPr>
          <a:xfrm>
            <a:off x="359421" y="106040"/>
            <a:ext cx="8395023" cy="1143000"/>
          </a:xfrm>
        </p:spPr>
        <p:txBody>
          <a:bodyPr/>
          <a:lstStyle/>
          <a:p>
            <a:pPr algn="l"/>
            <a:r>
              <a:rPr lang="en-US" altLang="en-US" smtClean="0"/>
              <a:t>Institutions incorporate various general education program design elements.</a:t>
            </a:r>
          </a:p>
        </p:txBody>
      </p:sp>
      <p:sp>
        <p:nvSpPr>
          <p:cNvPr id="327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2200">
                <a:solidFill>
                  <a:schemeClr val="tx1"/>
                </a:solidFill>
                <a:latin typeface="Calibri" pitchFamily="34" charset="0"/>
              </a:defRPr>
            </a:lvl1pPr>
            <a:lvl2pPr marL="521025" indent="-200387" eaLnBrk="0" hangingPunct="0">
              <a:spcBef>
                <a:spcPct val="20000"/>
              </a:spcBef>
              <a:buFont typeface="Arial" pitchFamily="34" charset="0"/>
              <a:buChar char="–"/>
              <a:defRPr sz="2000">
                <a:solidFill>
                  <a:schemeClr val="tx1"/>
                </a:solidFill>
                <a:latin typeface="Calibri" pitchFamily="34" charset="0"/>
              </a:defRPr>
            </a:lvl2pPr>
            <a:lvl3pPr marL="801552" indent="-160313" eaLnBrk="0" hangingPunct="0">
              <a:spcBef>
                <a:spcPct val="20000"/>
              </a:spcBef>
              <a:buFont typeface="Arial" pitchFamily="34" charset="0"/>
              <a:buChar char="•"/>
              <a:defRPr sz="1700">
                <a:solidFill>
                  <a:schemeClr val="tx1"/>
                </a:solidFill>
                <a:latin typeface="Calibri" pitchFamily="34" charset="0"/>
              </a:defRPr>
            </a:lvl3pPr>
            <a:lvl4pPr marL="1122174" indent="-160313" eaLnBrk="0" hangingPunct="0">
              <a:spcBef>
                <a:spcPct val="20000"/>
              </a:spcBef>
              <a:buFont typeface="Arial" pitchFamily="34" charset="0"/>
              <a:buChar char="–"/>
              <a:defRPr sz="1400">
                <a:solidFill>
                  <a:schemeClr val="tx1"/>
                </a:solidFill>
                <a:latin typeface="Calibri" pitchFamily="34" charset="0"/>
              </a:defRPr>
            </a:lvl4pPr>
            <a:lvl5pPr marL="1442784" indent="-160313" eaLnBrk="0" hangingPunct="0">
              <a:spcBef>
                <a:spcPct val="20000"/>
              </a:spcBef>
              <a:buFont typeface="Arial" pitchFamily="34" charset="0"/>
              <a:buChar char="»"/>
              <a:defRPr sz="1400">
                <a:solidFill>
                  <a:schemeClr val="tx1"/>
                </a:solidFill>
                <a:latin typeface="Calibri" pitchFamily="34" charset="0"/>
              </a:defRPr>
            </a:lvl5pPr>
            <a:lvl6pPr marL="1763425" indent="-160313" eaLnBrk="0" fontAlgn="base" hangingPunct="0">
              <a:spcBef>
                <a:spcPct val="20000"/>
              </a:spcBef>
              <a:spcAft>
                <a:spcPct val="0"/>
              </a:spcAft>
              <a:buFont typeface="Arial" pitchFamily="34" charset="0"/>
              <a:buChar char="»"/>
              <a:defRPr sz="1400">
                <a:solidFill>
                  <a:schemeClr val="tx1"/>
                </a:solidFill>
                <a:latin typeface="Calibri" pitchFamily="34" charset="0"/>
              </a:defRPr>
            </a:lvl6pPr>
            <a:lvl7pPr marL="2084024" indent="-160313" eaLnBrk="0" fontAlgn="base" hangingPunct="0">
              <a:spcBef>
                <a:spcPct val="20000"/>
              </a:spcBef>
              <a:spcAft>
                <a:spcPct val="0"/>
              </a:spcAft>
              <a:buFont typeface="Arial" pitchFamily="34" charset="0"/>
              <a:buChar char="»"/>
              <a:defRPr sz="1400">
                <a:solidFill>
                  <a:schemeClr val="tx1"/>
                </a:solidFill>
                <a:latin typeface="Calibri" pitchFamily="34" charset="0"/>
              </a:defRPr>
            </a:lvl7pPr>
            <a:lvl8pPr marL="2404653" indent="-160313" eaLnBrk="0" fontAlgn="base" hangingPunct="0">
              <a:spcBef>
                <a:spcPct val="20000"/>
              </a:spcBef>
              <a:spcAft>
                <a:spcPct val="0"/>
              </a:spcAft>
              <a:buFont typeface="Arial" pitchFamily="34" charset="0"/>
              <a:buChar char="»"/>
              <a:defRPr sz="1400">
                <a:solidFill>
                  <a:schemeClr val="tx1"/>
                </a:solidFill>
                <a:latin typeface="Calibri" pitchFamily="34" charset="0"/>
              </a:defRPr>
            </a:lvl8pPr>
            <a:lvl9pPr marL="2725258" indent="-160313" eaLnBrk="0" fontAlgn="base" hangingPunct="0">
              <a:spcBef>
                <a:spcPct val="20000"/>
              </a:spcBef>
              <a:spcAft>
                <a:spcPct val="0"/>
              </a:spcAft>
              <a:buFont typeface="Arial" pitchFamily="34" charset="0"/>
              <a:buChar char="»"/>
              <a:defRPr sz="1400">
                <a:solidFill>
                  <a:schemeClr val="tx1"/>
                </a:solidFill>
                <a:latin typeface="Calibri" pitchFamily="34" charset="0"/>
              </a:defRPr>
            </a:lvl9pPr>
          </a:lstStyle>
          <a:p>
            <a:pPr eaLnBrk="1" hangingPunct="1">
              <a:spcBef>
                <a:spcPct val="0"/>
              </a:spcBef>
              <a:buFontTx/>
              <a:buNone/>
            </a:pPr>
            <a:fld id="{C270229D-70F6-4DA3-8CA4-19FCC6CA80B4}" type="slidenum">
              <a:rPr lang="en-US" altLang="en-US" sz="1000">
                <a:solidFill>
                  <a:prstClr val="white"/>
                </a:solidFill>
                <a:ea typeface="ヒラギノ角ゴ ProN W3"/>
                <a:cs typeface="ヒラギノ角ゴ ProN W3"/>
                <a:sym typeface="GillSans" pitchFamily="34" charset="0"/>
              </a:rPr>
              <a:pPr eaLnBrk="1" hangingPunct="1">
                <a:spcBef>
                  <a:spcPct val="0"/>
                </a:spcBef>
                <a:buFontTx/>
                <a:buNone/>
              </a:pPr>
              <a:t>14</a:t>
            </a:fld>
            <a:endParaRPr lang="en-US" altLang="en-US" sz="1000">
              <a:solidFill>
                <a:prstClr val="white"/>
              </a:solidFill>
              <a:ea typeface="ヒラギノ角ゴ ProN W3"/>
              <a:cs typeface="ヒラギノ角ゴ ProN W3"/>
              <a:sym typeface="GillSans" pitchFamily="34" charset="0"/>
            </a:endParaRPr>
          </a:p>
        </p:txBody>
      </p:sp>
      <p:pic>
        <p:nvPicPr>
          <p:cNvPr id="32775"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90830" y="6126933"/>
            <a:ext cx="2153171"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59606307"/>
              </p:ext>
            </p:extLst>
          </p:nvPr>
        </p:nvGraphicFramePr>
        <p:xfrm>
          <a:off x="0" y="1764521"/>
          <a:ext cx="9144000" cy="397901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flipH="1">
            <a:off x="1248251" y="2661755"/>
            <a:ext cx="1283209" cy="326767"/>
          </a:xfrm>
          <a:prstGeom prst="rect">
            <a:avLst/>
          </a:prstGeom>
          <a:noFill/>
        </p:spPr>
        <p:txBody>
          <a:bodyPr wrap="square" lIns="91302" tIns="45652" rIns="91302" bIns="45652" rtlCol="0">
            <a:spAutoFit/>
          </a:bodyPr>
          <a:lstStyle/>
          <a:p>
            <a:pPr algn="ctr" defTabSz="642024" fontAlgn="base">
              <a:lnSpc>
                <a:spcPts val="1800"/>
              </a:lnSpc>
              <a:spcBef>
                <a:spcPct val="0"/>
              </a:spcBef>
              <a:spcAft>
                <a:spcPct val="0"/>
              </a:spcAft>
            </a:pPr>
            <a:r>
              <a:rPr lang="en-US" sz="1400" b="1" dirty="0">
                <a:solidFill>
                  <a:srgbClr val="000000"/>
                </a:solidFill>
                <a:latin typeface="Arial" pitchFamily="34" charset="0"/>
                <a:ea typeface="ヒラギノ角ゴ ProN W3" pitchFamily="1" charset="-128"/>
                <a:cs typeface="Arial" pitchFamily="34" charset="0"/>
                <a:sym typeface="GillSans" pitchFamily="-68" charset="0"/>
              </a:rPr>
              <a:t>72%</a:t>
            </a:r>
          </a:p>
        </p:txBody>
      </p:sp>
      <p:sp>
        <p:nvSpPr>
          <p:cNvPr id="2" name="Title 1"/>
          <p:cNvSpPr>
            <a:spLocks noGrp="1"/>
          </p:cNvSpPr>
          <p:nvPr>
            <p:ph type="title"/>
          </p:nvPr>
        </p:nvSpPr>
        <p:spPr>
          <a:xfrm>
            <a:off x="421133" y="72644"/>
            <a:ext cx="7860286" cy="1143000"/>
          </a:xfrm>
        </p:spPr>
        <p:txBody>
          <a:bodyPr/>
          <a:lstStyle/>
          <a:p>
            <a:pPr algn="l">
              <a:lnSpc>
                <a:spcPct val="100000"/>
              </a:lnSpc>
            </a:pPr>
            <a:r>
              <a:rPr lang="en-US" dirty="0"/>
              <a:t>Proportions of Member Institutions that Assess Learning </a:t>
            </a:r>
            <a:r>
              <a:rPr lang="en-US" dirty="0" smtClean="0"/>
              <a:t>Outcomes in Departments</a:t>
            </a:r>
            <a:endParaRPr lang="en-US" dirty="0"/>
          </a:p>
        </p:txBody>
      </p:sp>
      <p:sp>
        <p:nvSpPr>
          <p:cNvPr id="5" name="TextBox 4"/>
          <p:cNvSpPr txBox="1"/>
          <p:nvPr/>
        </p:nvSpPr>
        <p:spPr>
          <a:xfrm flipH="1">
            <a:off x="832428" y="5498051"/>
            <a:ext cx="1672359" cy="525142"/>
          </a:xfrm>
          <a:prstGeom prst="rect">
            <a:avLst/>
          </a:prstGeom>
          <a:noFill/>
        </p:spPr>
        <p:txBody>
          <a:bodyPr wrap="square" lIns="91302" tIns="45652" rIns="91302" bIns="45652" rtlCol="0">
            <a:spAutoFit/>
          </a:bodyPr>
          <a:lstStyle/>
          <a:p>
            <a:pPr algn="ctr" defTabSz="642024" fontAlgn="base">
              <a:spcBef>
                <a:spcPct val="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Assess learning outcomes</a:t>
            </a:r>
          </a:p>
        </p:txBody>
      </p:sp>
      <p:sp>
        <p:nvSpPr>
          <p:cNvPr id="6" name="Text Box 6"/>
          <p:cNvSpPr txBox="1">
            <a:spLocks noChangeArrowheads="1"/>
          </p:cNvSpPr>
          <p:nvPr/>
        </p:nvSpPr>
        <p:spPr bwMode="auto">
          <a:xfrm>
            <a:off x="236729" y="1057236"/>
            <a:ext cx="8517128" cy="7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2" tIns="45652" rIns="91302" bIns="45652">
            <a:spAutoFit/>
          </a:bodyPr>
          <a:lstStyle>
            <a:lvl1pPr eaLnBrk="0" hangingPunct="0">
              <a:defRPr sz="2400" b="1">
                <a:solidFill>
                  <a:schemeClr val="accent2"/>
                </a:solidFill>
                <a:latin typeface="Times New Roman" pitchFamily="18" charset="0"/>
              </a:defRPr>
            </a:lvl1pPr>
            <a:lvl2pPr marL="742950" indent="-285750" eaLnBrk="0" hangingPunct="0">
              <a:defRPr sz="2400" b="1">
                <a:solidFill>
                  <a:schemeClr val="accent2"/>
                </a:solidFill>
                <a:latin typeface="Times New Roman" pitchFamily="18" charset="0"/>
              </a:defRPr>
            </a:lvl2pPr>
            <a:lvl3pPr marL="1143000" indent="-228600" eaLnBrk="0" hangingPunct="0">
              <a:defRPr sz="2400" b="1">
                <a:solidFill>
                  <a:schemeClr val="accent2"/>
                </a:solidFill>
                <a:latin typeface="Times New Roman" pitchFamily="18" charset="0"/>
              </a:defRPr>
            </a:lvl3pPr>
            <a:lvl4pPr marL="1600200" indent="-228600" eaLnBrk="0" hangingPunct="0">
              <a:defRPr sz="2400" b="1">
                <a:solidFill>
                  <a:schemeClr val="accent2"/>
                </a:solidFill>
                <a:latin typeface="Times New Roman" pitchFamily="18" charset="0"/>
              </a:defRPr>
            </a:lvl4pPr>
            <a:lvl5pPr marL="2057400" indent="-228600" eaLnBrk="0" hangingPunct="0">
              <a:defRPr sz="2400" b="1">
                <a:solidFill>
                  <a:schemeClr val="accent2"/>
                </a:solidFill>
                <a:latin typeface="Times New Roman" pitchFamily="18" charset="0"/>
              </a:defRPr>
            </a:lvl5pPr>
            <a:lvl6pPr marL="2514600" indent="-228600" eaLnBrk="0" fontAlgn="base" hangingPunct="0">
              <a:spcBef>
                <a:spcPct val="0"/>
              </a:spcBef>
              <a:spcAft>
                <a:spcPct val="0"/>
              </a:spcAft>
              <a:defRPr sz="2400" b="1">
                <a:solidFill>
                  <a:schemeClr val="accent2"/>
                </a:solidFill>
                <a:latin typeface="Times New Roman" pitchFamily="18" charset="0"/>
              </a:defRPr>
            </a:lvl6pPr>
            <a:lvl7pPr marL="2971800" indent="-228600" eaLnBrk="0" fontAlgn="base" hangingPunct="0">
              <a:spcBef>
                <a:spcPct val="0"/>
              </a:spcBef>
              <a:spcAft>
                <a:spcPct val="0"/>
              </a:spcAft>
              <a:defRPr sz="2400" b="1">
                <a:solidFill>
                  <a:schemeClr val="accent2"/>
                </a:solidFill>
                <a:latin typeface="Times New Roman" pitchFamily="18" charset="0"/>
              </a:defRPr>
            </a:lvl7pPr>
            <a:lvl8pPr marL="3429000" indent="-228600" eaLnBrk="0" fontAlgn="base" hangingPunct="0">
              <a:spcBef>
                <a:spcPct val="0"/>
              </a:spcBef>
              <a:spcAft>
                <a:spcPct val="0"/>
              </a:spcAft>
              <a:defRPr sz="2400" b="1">
                <a:solidFill>
                  <a:schemeClr val="accent2"/>
                </a:solidFill>
                <a:latin typeface="Times New Roman" pitchFamily="18" charset="0"/>
              </a:defRPr>
            </a:lvl8pPr>
            <a:lvl9pPr marL="3886200" indent="-228600" eaLnBrk="0" fontAlgn="base" hangingPunct="0">
              <a:spcBef>
                <a:spcPct val="0"/>
              </a:spcBef>
              <a:spcAft>
                <a:spcPct val="0"/>
              </a:spcAft>
              <a:defRPr sz="2400" b="1">
                <a:solidFill>
                  <a:schemeClr val="accent2"/>
                </a:solidFill>
                <a:latin typeface="Times New Roman" pitchFamily="18" charset="0"/>
              </a:defRPr>
            </a:lvl9pPr>
          </a:lstStyle>
          <a:p>
            <a:pPr defTabSz="642024" eaLnBrk="1" fontAlgn="base" hangingPunct="1">
              <a:spcBef>
                <a:spcPct val="0"/>
              </a:spcBef>
              <a:spcAft>
                <a:spcPct val="0"/>
              </a:spcAft>
            </a:pPr>
            <a:r>
              <a:rPr lang="en-US" sz="2000" b="0" i="1" dirty="0">
                <a:solidFill>
                  <a:prstClr val="black">
                    <a:lumMod val="65000"/>
                    <a:lumOff val="35000"/>
                  </a:prstClr>
                </a:solidFill>
                <a:latin typeface="Calibri"/>
                <a:ea typeface="ヒラギノ角ゴ ProN W3" pitchFamily="1" charset="-128"/>
                <a:sym typeface="GillSans" pitchFamily="-68" charset="0"/>
              </a:rPr>
              <a:t>Does your institution assess learning outcomes across the curriculum?  If it does, are students’ cumulative learning outcomes </a:t>
            </a:r>
            <a:r>
              <a:rPr lang="en-US" sz="2000" b="0" i="1" dirty="0" smtClean="0">
                <a:solidFill>
                  <a:prstClr val="black">
                    <a:lumMod val="65000"/>
                    <a:lumOff val="35000"/>
                  </a:prstClr>
                </a:solidFill>
                <a:latin typeface="Calibri"/>
                <a:ea typeface="ヒラギノ角ゴ ProN W3" pitchFamily="1" charset="-128"/>
                <a:sym typeface="GillSans" pitchFamily="-68" charset="0"/>
              </a:rPr>
              <a:t>assessed </a:t>
            </a:r>
            <a:r>
              <a:rPr lang="en-US" sz="2000" b="0" i="1" dirty="0">
                <a:solidFill>
                  <a:prstClr val="black">
                    <a:lumMod val="65000"/>
                    <a:lumOff val="35000"/>
                  </a:prstClr>
                </a:solidFill>
                <a:latin typeface="Calibri"/>
                <a:ea typeface="ヒラギノ角ゴ ProN W3" pitchFamily="1" charset="-128"/>
                <a:sym typeface="GillSans" pitchFamily="-68" charset="0"/>
              </a:rPr>
              <a:t>in departments?</a:t>
            </a:r>
          </a:p>
        </p:txBody>
      </p:sp>
      <p:sp>
        <p:nvSpPr>
          <p:cNvPr id="7" name="TextBox 6"/>
          <p:cNvSpPr txBox="1"/>
          <p:nvPr/>
        </p:nvSpPr>
        <p:spPr>
          <a:xfrm flipH="1">
            <a:off x="2319338" y="5498051"/>
            <a:ext cx="1843555" cy="525142"/>
          </a:xfrm>
          <a:prstGeom prst="rect">
            <a:avLst/>
          </a:prstGeom>
          <a:noFill/>
        </p:spPr>
        <p:txBody>
          <a:bodyPr wrap="square" lIns="91302" tIns="45652" rIns="91302" bIns="45652" rtlCol="0">
            <a:spAutoFit/>
          </a:bodyPr>
          <a:lstStyle/>
          <a:p>
            <a:pPr algn="ctr" defTabSz="642024" fontAlgn="base">
              <a:spcBef>
                <a:spcPct val="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Do not assess learning outcomes</a:t>
            </a:r>
          </a:p>
        </p:txBody>
      </p:sp>
      <p:sp>
        <p:nvSpPr>
          <p:cNvPr id="8" name="TextBox 7"/>
          <p:cNvSpPr txBox="1"/>
          <p:nvPr/>
        </p:nvSpPr>
        <p:spPr>
          <a:xfrm flipH="1">
            <a:off x="5431413" y="5498051"/>
            <a:ext cx="1660305" cy="525142"/>
          </a:xfrm>
          <a:prstGeom prst="rect">
            <a:avLst/>
          </a:prstGeom>
          <a:noFill/>
        </p:spPr>
        <p:txBody>
          <a:bodyPr wrap="square" lIns="91302" tIns="45652" rIns="91302" bIns="45652" rtlCol="0">
            <a:spAutoFit/>
          </a:bodyPr>
          <a:lstStyle/>
          <a:p>
            <a:pPr algn="ctr" defTabSz="642024" fontAlgn="base">
              <a:spcBef>
                <a:spcPct val="0"/>
              </a:spcBef>
              <a:spcAft>
                <a:spcPct val="0"/>
              </a:spcAft>
            </a:pPr>
            <a:r>
              <a:rPr lang="en-US" sz="1400" b="1" dirty="0">
                <a:solidFill>
                  <a:srgbClr val="000000"/>
                </a:solidFill>
                <a:latin typeface="Arial" pitchFamily="34" charset="0"/>
                <a:ea typeface="ヒラギノ角ゴ ProN W3" pitchFamily="1" charset="-128"/>
                <a:cs typeface="Arial" pitchFamily="34" charset="0"/>
                <a:sym typeface="GillSans" pitchFamily="-68" charset="0"/>
              </a:rPr>
              <a:t>Assess learning outcomes</a:t>
            </a:r>
          </a:p>
        </p:txBody>
      </p:sp>
      <p:sp>
        <p:nvSpPr>
          <p:cNvPr id="9" name="TextBox 8"/>
          <p:cNvSpPr txBox="1"/>
          <p:nvPr/>
        </p:nvSpPr>
        <p:spPr>
          <a:xfrm flipH="1">
            <a:off x="6860070" y="5498051"/>
            <a:ext cx="2066547" cy="525142"/>
          </a:xfrm>
          <a:prstGeom prst="rect">
            <a:avLst/>
          </a:prstGeom>
          <a:noFill/>
        </p:spPr>
        <p:txBody>
          <a:bodyPr wrap="square" lIns="91302" tIns="45652" rIns="91302" bIns="45652" rtlCol="0">
            <a:spAutoFit/>
          </a:bodyPr>
          <a:lstStyle/>
          <a:p>
            <a:pPr algn="ctr" defTabSz="642024" fontAlgn="base">
              <a:spcBef>
                <a:spcPct val="0"/>
              </a:spcBef>
              <a:spcAft>
                <a:spcPct val="0"/>
              </a:spcAft>
            </a:pPr>
            <a:r>
              <a:rPr lang="en-US" sz="1400" b="1" dirty="0">
                <a:solidFill>
                  <a:srgbClr val="000000"/>
                </a:solidFill>
                <a:latin typeface="Arial" pitchFamily="34" charset="0"/>
                <a:ea typeface="ヒラギノ角ゴ ProN W3" pitchFamily="1" charset="-128"/>
                <a:cs typeface="Arial" pitchFamily="34" charset="0"/>
                <a:sym typeface="GillSans" pitchFamily="-68" charset="0"/>
              </a:rPr>
              <a:t>Do not assess learning outcomes</a:t>
            </a:r>
          </a:p>
        </p:txBody>
      </p:sp>
      <p:sp>
        <p:nvSpPr>
          <p:cNvPr id="10" name="TextBox 9"/>
          <p:cNvSpPr txBox="1"/>
          <p:nvPr/>
        </p:nvSpPr>
        <p:spPr>
          <a:xfrm>
            <a:off x="328729" y="4850009"/>
            <a:ext cx="893183" cy="400105"/>
          </a:xfrm>
          <a:prstGeom prst="rect">
            <a:avLst/>
          </a:prstGeom>
          <a:noFill/>
        </p:spPr>
        <p:txBody>
          <a:bodyPr wrap="none" lIns="91302" tIns="45652" rIns="91302" bIns="45652" rtlCol="0">
            <a:spAutoFit/>
          </a:bodyPr>
          <a:lstStyle/>
          <a:p>
            <a:pPr algn="ctr" defTabSz="642024" fontAlgn="base">
              <a:spcBef>
                <a:spcPct val="0"/>
              </a:spcBef>
              <a:spcAft>
                <a:spcPct val="0"/>
              </a:spcAft>
            </a:pPr>
            <a:r>
              <a:rPr lang="en-US" sz="1000" dirty="0">
                <a:solidFill>
                  <a:srgbClr val="000000"/>
                </a:solidFill>
                <a:latin typeface="Arial" pitchFamily="34" charset="0"/>
                <a:ea typeface="ヒラギノ角ゴ ProN W3" pitchFamily="1" charset="-128"/>
                <a:cs typeface="Arial" pitchFamily="34" charset="0"/>
                <a:sym typeface="GillSans" pitchFamily="-68" charset="0"/>
              </a:rPr>
              <a:t>All/Most</a:t>
            </a:r>
            <a:br>
              <a:rPr lang="en-US" sz="1000" dirty="0">
                <a:solidFill>
                  <a:srgbClr val="000000"/>
                </a:solidFill>
                <a:latin typeface="Arial" pitchFamily="34" charset="0"/>
                <a:ea typeface="ヒラギノ角ゴ ProN W3" pitchFamily="1" charset="-128"/>
                <a:cs typeface="Arial" pitchFamily="34" charset="0"/>
                <a:sym typeface="GillSans" pitchFamily="-68" charset="0"/>
              </a:rPr>
            </a:br>
            <a:r>
              <a:rPr lang="en-US" sz="1000" dirty="0">
                <a:solidFill>
                  <a:srgbClr val="000000"/>
                </a:solidFill>
                <a:latin typeface="Arial" pitchFamily="34" charset="0"/>
                <a:ea typeface="ヒラギノ角ゴ ProN W3" pitchFamily="1" charset="-128"/>
                <a:cs typeface="Arial" pitchFamily="34" charset="0"/>
                <a:sym typeface="GillSans" pitchFamily="-68" charset="0"/>
              </a:rPr>
              <a:t>departments</a:t>
            </a:r>
          </a:p>
        </p:txBody>
      </p:sp>
      <p:sp>
        <p:nvSpPr>
          <p:cNvPr id="18" name="TextBox 17"/>
          <p:cNvSpPr txBox="1"/>
          <p:nvPr/>
        </p:nvSpPr>
        <p:spPr>
          <a:xfrm>
            <a:off x="2891062" y="4710361"/>
            <a:ext cx="833880" cy="611705"/>
          </a:xfrm>
          <a:prstGeom prst="rect">
            <a:avLst/>
          </a:prstGeom>
          <a:noFill/>
        </p:spPr>
        <p:txBody>
          <a:bodyPr wrap="none" lIns="91302" tIns="45652" rIns="91302" bIns="45652" rtlCol="0">
            <a:spAutoFit/>
          </a:bodyPr>
          <a:lstStyle/>
          <a:p>
            <a:pPr algn="ctr" defTabSz="642024" fontAlgn="base">
              <a:spcBef>
                <a:spcPct val="0"/>
              </a:spcBef>
              <a:spcAft>
                <a:spcPct val="0"/>
              </a:spcAft>
            </a:pPr>
            <a:r>
              <a:rPr lang="en-US" sz="1100" b="1" dirty="0">
                <a:solidFill>
                  <a:prstClr val="white"/>
                </a:solidFill>
                <a:latin typeface="Arial" pitchFamily="34" charset="0"/>
                <a:ea typeface="ヒラギノ角ゴ ProN W3" pitchFamily="1" charset="-128"/>
                <a:cs typeface="Arial" pitchFamily="34" charset="0"/>
                <a:sym typeface="GillSans" pitchFamily="-68" charset="0"/>
              </a:rPr>
              <a:t>Planning </a:t>
            </a:r>
            <a:br>
              <a:rPr lang="en-US" sz="1100" b="1" dirty="0">
                <a:solidFill>
                  <a:prstClr val="white"/>
                </a:solidFill>
                <a:latin typeface="Arial" pitchFamily="34" charset="0"/>
                <a:ea typeface="ヒラギノ角ゴ ProN W3" pitchFamily="1" charset="-128"/>
                <a:cs typeface="Arial" pitchFamily="34" charset="0"/>
                <a:sym typeface="GillSans" pitchFamily="-68" charset="0"/>
              </a:rPr>
            </a:br>
            <a:r>
              <a:rPr lang="en-US" sz="1100" b="1" dirty="0">
                <a:solidFill>
                  <a:prstClr val="white"/>
                </a:solidFill>
                <a:latin typeface="Arial" pitchFamily="34" charset="0"/>
                <a:ea typeface="ヒラギノ角ゴ ProN W3" pitchFamily="1" charset="-128"/>
                <a:cs typeface="Arial" pitchFamily="34" charset="0"/>
                <a:sym typeface="GillSans" pitchFamily="-68" charset="0"/>
              </a:rPr>
              <a:t>to do so</a:t>
            </a:r>
          </a:p>
          <a:p>
            <a:pPr algn="ctr" defTabSz="642024" fontAlgn="base">
              <a:spcBef>
                <a:spcPct val="0"/>
              </a:spcBef>
              <a:spcAft>
                <a:spcPct val="0"/>
              </a:spcAft>
            </a:pPr>
            <a:r>
              <a:rPr lang="en-US" sz="1100" b="1" dirty="0">
                <a:solidFill>
                  <a:prstClr val="white"/>
                </a:solidFill>
                <a:latin typeface="Arial" pitchFamily="34" charset="0"/>
                <a:ea typeface="ヒラギノ角ゴ ProN W3" pitchFamily="1" charset="-128"/>
                <a:cs typeface="Arial" pitchFamily="34" charset="0"/>
                <a:sym typeface="GillSans" pitchFamily="-68" charset="0"/>
              </a:rPr>
              <a:t>24%</a:t>
            </a:r>
          </a:p>
        </p:txBody>
      </p:sp>
      <p:sp>
        <p:nvSpPr>
          <p:cNvPr id="25" name="TextBox 24"/>
          <p:cNvSpPr txBox="1"/>
          <p:nvPr/>
        </p:nvSpPr>
        <p:spPr>
          <a:xfrm>
            <a:off x="7305830" y="5064848"/>
            <a:ext cx="1010836" cy="438580"/>
          </a:xfrm>
          <a:prstGeom prst="rect">
            <a:avLst/>
          </a:prstGeom>
          <a:noFill/>
        </p:spPr>
        <p:txBody>
          <a:bodyPr wrap="none" lIns="91302" tIns="45652" rIns="91302" bIns="45652" rtlCol="0">
            <a:spAutoFit/>
          </a:bodyPr>
          <a:lstStyle/>
          <a:p>
            <a:pPr algn="ctr" defTabSz="642024" fontAlgn="base">
              <a:spcBef>
                <a:spcPct val="0"/>
              </a:spcBef>
              <a:spcAft>
                <a:spcPct val="0"/>
              </a:spcAft>
            </a:pPr>
            <a:r>
              <a:rPr lang="en-US" sz="1100" b="1" dirty="0">
                <a:solidFill>
                  <a:prstClr val="white"/>
                </a:solidFill>
                <a:latin typeface="Arial" pitchFamily="34" charset="0"/>
                <a:ea typeface="ヒラギノ角ゴ ProN W3" pitchFamily="1" charset="-128"/>
                <a:cs typeface="Arial" pitchFamily="34" charset="0"/>
                <a:sym typeface="GillSans" pitchFamily="-68" charset="0"/>
              </a:rPr>
              <a:t>Planning to </a:t>
            </a:r>
            <a:br>
              <a:rPr lang="en-US" sz="1100" b="1" dirty="0">
                <a:solidFill>
                  <a:prstClr val="white"/>
                </a:solidFill>
                <a:latin typeface="Arial" pitchFamily="34" charset="0"/>
                <a:ea typeface="ヒラギノ角ゴ ProN W3" pitchFamily="1" charset="-128"/>
                <a:cs typeface="Arial" pitchFamily="34" charset="0"/>
                <a:sym typeface="GillSans" pitchFamily="-68" charset="0"/>
              </a:rPr>
            </a:br>
            <a:r>
              <a:rPr lang="en-US" sz="1100" b="1" dirty="0">
                <a:solidFill>
                  <a:prstClr val="white"/>
                </a:solidFill>
                <a:latin typeface="Arial" pitchFamily="34" charset="0"/>
                <a:ea typeface="ヒラギノ角ゴ ProN W3" pitchFamily="1" charset="-128"/>
                <a:cs typeface="Arial" pitchFamily="34" charset="0"/>
                <a:sym typeface="GillSans" pitchFamily="-68" charset="0"/>
              </a:rPr>
              <a:t>11%</a:t>
            </a:r>
          </a:p>
        </p:txBody>
      </p:sp>
      <p:sp>
        <p:nvSpPr>
          <p:cNvPr id="26" name="TextBox 25"/>
          <p:cNvSpPr txBox="1"/>
          <p:nvPr/>
        </p:nvSpPr>
        <p:spPr>
          <a:xfrm flipH="1">
            <a:off x="2754906" y="4135988"/>
            <a:ext cx="1283209" cy="326771"/>
          </a:xfrm>
          <a:prstGeom prst="rect">
            <a:avLst/>
          </a:prstGeom>
          <a:noFill/>
        </p:spPr>
        <p:txBody>
          <a:bodyPr wrap="square" lIns="91302" tIns="45652" rIns="91302" bIns="45652" rtlCol="0">
            <a:spAutoFit/>
          </a:bodyPr>
          <a:lstStyle/>
          <a:p>
            <a:pPr algn="ctr" defTabSz="642024" fontAlgn="base">
              <a:lnSpc>
                <a:spcPts val="1800"/>
              </a:lnSpc>
              <a:spcBef>
                <a:spcPct val="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28%</a:t>
            </a:r>
          </a:p>
        </p:txBody>
      </p:sp>
      <p:sp>
        <p:nvSpPr>
          <p:cNvPr id="27" name="TextBox 26"/>
          <p:cNvSpPr txBox="1"/>
          <p:nvPr/>
        </p:nvSpPr>
        <p:spPr>
          <a:xfrm flipH="1">
            <a:off x="5732347" y="2098914"/>
            <a:ext cx="1283209" cy="326767"/>
          </a:xfrm>
          <a:prstGeom prst="rect">
            <a:avLst/>
          </a:prstGeom>
          <a:noFill/>
        </p:spPr>
        <p:txBody>
          <a:bodyPr wrap="square" lIns="91302" tIns="45652" rIns="91302" bIns="45652" rtlCol="0">
            <a:spAutoFit/>
          </a:bodyPr>
          <a:lstStyle/>
          <a:p>
            <a:pPr algn="ctr" defTabSz="642024" fontAlgn="base">
              <a:lnSpc>
                <a:spcPts val="1800"/>
              </a:lnSpc>
              <a:spcBef>
                <a:spcPct val="0"/>
              </a:spcBef>
              <a:spcAft>
                <a:spcPct val="0"/>
              </a:spcAft>
            </a:pPr>
            <a:r>
              <a:rPr lang="en-US" sz="1400" b="1" dirty="0">
                <a:solidFill>
                  <a:srgbClr val="000000"/>
                </a:solidFill>
                <a:latin typeface="Arial" pitchFamily="34" charset="0"/>
                <a:ea typeface="ヒラギノ角ゴ ProN W3" pitchFamily="1" charset="-128"/>
                <a:cs typeface="Arial" pitchFamily="34" charset="0"/>
                <a:sym typeface="GillSans" pitchFamily="-68" charset="0"/>
              </a:rPr>
              <a:t>87%</a:t>
            </a:r>
          </a:p>
        </p:txBody>
      </p:sp>
      <p:sp>
        <p:nvSpPr>
          <p:cNvPr id="28" name="TextBox 27"/>
          <p:cNvSpPr txBox="1"/>
          <p:nvPr/>
        </p:nvSpPr>
        <p:spPr>
          <a:xfrm flipH="1">
            <a:off x="7284338" y="4694429"/>
            <a:ext cx="1283209" cy="326767"/>
          </a:xfrm>
          <a:prstGeom prst="rect">
            <a:avLst/>
          </a:prstGeom>
          <a:noFill/>
        </p:spPr>
        <p:txBody>
          <a:bodyPr wrap="square" lIns="91302" tIns="45652" rIns="91302" bIns="45652" rtlCol="0">
            <a:spAutoFit/>
          </a:bodyPr>
          <a:lstStyle/>
          <a:p>
            <a:pPr algn="ctr" defTabSz="642024" fontAlgn="base">
              <a:lnSpc>
                <a:spcPts val="1800"/>
              </a:lnSpc>
              <a:spcBef>
                <a:spcPct val="0"/>
              </a:spcBef>
              <a:spcAft>
                <a:spcPct val="0"/>
              </a:spcAft>
            </a:pPr>
            <a:r>
              <a:rPr lang="en-US" sz="1400" b="1" dirty="0">
                <a:solidFill>
                  <a:srgbClr val="000000"/>
                </a:solidFill>
                <a:latin typeface="Arial" pitchFamily="34" charset="0"/>
                <a:ea typeface="ヒラギノ角ゴ ProN W3" pitchFamily="1" charset="-128"/>
                <a:cs typeface="Arial" pitchFamily="34" charset="0"/>
                <a:sym typeface="GillSans" pitchFamily="-68" charset="0"/>
              </a:rPr>
              <a:t>13%</a:t>
            </a:r>
          </a:p>
        </p:txBody>
      </p:sp>
      <p:sp>
        <p:nvSpPr>
          <p:cNvPr id="29" name="TextBox 28"/>
          <p:cNvSpPr txBox="1"/>
          <p:nvPr/>
        </p:nvSpPr>
        <p:spPr>
          <a:xfrm>
            <a:off x="1556322" y="1761864"/>
            <a:ext cx="667067" cy="352018"/>
          </a:xfrm>
          <a:prstGeom prst="rect">
            <a:avLst/>
          </a:prstGeom>
          <a:noFill/>
        </p:spPr>
        <p:txBody>
          <a:bodyPr wrap="none" lIns="91302" tIns="45652" rIns="91302" bIns="45652" rtlCol="0">
            <a:spAutoFit/>
          </a:bodyPr>
          <a:lstStyle/>
          <a:p>
            <a:pPr algn="ctr" defTabSz="642024" fontAlgn="base">
              <a:spcBef>
                <a:spcPct val="0"/>
              </a:spcBef>
              <a:spcAft>
                <a:spcPct val="0"/>
              </a:spcAft>
            </a:pPr>
            <a:r>
              <a:rPr lang="en-US" sz="1700" b="1" dirty="0">
                <a:solidFill>
                  <a:srgbClr val="000000"/>
                </a:solidFill>
                <a:latin typeface="Arial" pitchFamily="34" charset="0"/>
                <a:ea typeface="ヒラギノ角ゴ ProN W3" pitchFamily="1" charset="-128"/>
                <a:cs typeface="Arial" pitchFamily="34" charset="0"/>
                <a:sym typeface="GillSans" pitchFamily="-68" charset="0"/>
              </a:rPr>
              <a:t>2008</a:t>
            </a:r>
          </a:p>
        </p:txBody>
      </p:sp>
      <p:sp>
        <p:nvSpPr>
          <p:cNvPr id="30" name="TextBox 29"/>
          <p:cNvSpPr txBox="1"/>
          <p:nvPr/>
        </p:nvSpPr>
        <p:spPr>
          <a:xfrm>
            <a:off x="6040418" y="1726136"/>
            <a:ext cx="667067" cy="352018"/>
          </a:xfrm>
          <a:prstGeom prst="rect">
            <a:avLst/>
          </a:prstGeom>
          <a:noFill/>
        </p:spPr>
        <p:txBody>
          <a:bodyPr wrap="none" lIns="91302" tIns="45652" rIns="91302" bIns="45652" rtlCol="0">
            <a:spAutoFit/>
          </a:bodyPr>
          <a:lstStyle/>
          <a:p>
            <a:pPr algn="ctr" defTabSz="642024" fontAlgn="base">
              <a:spcBef>
                <a:spcPct val="0"/>
              </a:spcBef>
              <a:spcAft>
                <a:spcPct val="0"/>
              </a:spcAft>
            </a:pPr>
            <a:r>
              <a:rPr lang="en-US" sz="1700" b="1" dirty="0">
                <a:solidFill>
                  <a:srgbClr val="000000"/>
                </a:solidFill>
                <a:latin typeface="Arial" pitchFamily="34" charset="0"/>
                <a:ea typeface="ヒラギノ角ゴ ProN W3" pitchFamily="1" charset="-128"/>
                <a:cs typeface="Arial" pitchFamily="34" charset="0"/>
                <a:sym typeface="GillSans" pitchFamily="-68" charset="0"/>
              </a:rPr>
              <a:t>2015</a:t>
            </a:r>
          </a:p>
        </p:txBody>
      </p:sp>
      <p:sp>
        <p:nvSpPr>
          <p:cNvPr id="3" name="Right Brace 2"/>
          <p:cNvSpPr/>
          <p:nvPr/>
        </p:nvSpPr>
        <p:spPr bwMode="auto">
          <a:xfrm>
            <a:off x="6938813" y="2504606"/>
            <a:ext cx="268783" cy="2954141"/>
          </a:xfrm>
          <a:prstGeom prst="rightBrace">
            <a:avLst>
              <a:gd name="adj1" fmla="val 8333"/>
              <a:gd name="adj2" fmla="val 35645"/>
            </a:avLst>
          </a:prstGeom>
          <a:noFill/>
          <a:ln w="9525" cap="flat" cmpd="sng" algn="ctr">
            <a:solidFill>
              <a:schemeClr val="accent1"/>
            </a:solidFill>
            <a:prstDash val="solid"/>
            <a:round/>
            <a:headEnd type="none" w="med" len="med"/>
            <a:tailEnd type="none" w="med" len="med"/>
          </a:ln>
          <a:effectLst/>
          <a:extLst/>
        </p:spPr>
        <p:txBody>
          <a:bodyPr vert="horz" wrap="square" lIns="91302" tIns="45652" rIns="91302" bIns="45652" numCol="1" rtlCol="0" anchor="t" anchorCtr="0" compatLnSpc="1">
            <a:prstTxWarp prst="textNoShape">
              <a:avLst/>
            </a:prstTxWarp>
          </a:bodyPr>
          <a:lstStyle/>
          <a:p>
            <a:pPr algn="ctr" defTabSz="913040" fontAlgn="base">
              <a:spcBef>
                <a:spcPct val="0"/>
              </a:spcBef>
              <a:spcAft>
                <a:spcPct val="0"/>
              </a:spcAft>
            </a:pPr>
            <a:endParaRPr lang="en-US" sz="1400">
              <a:solidFill>
                <a:prstClr val="black"/>
              </a:solidFill>
              <a:latin typeface="Arial" charset="0"/>
              <a:ea typeface="ヒラギノ角ゴ ProN W3" pitchFamily="1" charset="-128"/>
              <a:sym typeface="GillSans" pitchFamily="-68" charset="0"/>
            </a:endParaRPr>
          </a:p>
        </p:txBody>
      </p:sp>
      <p:sp>
        <p:nvSpPr>
          <p:cNvPr id="31" name="TextBox 30"/>
          <p:cNvSpPr txBox="1"/>
          <p:nvPr/>
        </p:nvSpPr>
        <p:spPr>
          <a:xfrm>
            <a:off x="7229051" y="3302540"/>
            <a:ext cx="1338496" cy="644165"/>
          </a:xfrm>
          <a:prstGeom prst="rect">
            <a:avLst/>
          </a:prstGeom>
          <a:noFill/>
        </p:spPr>
        <p:txBody>
          <a:bodyPr wrap="square" lIns="91302" tIns="45652" rIns="91302" bIns="45652" rtlCol="0">
            <a:spAutoFit/>
          </a:bodyPr>
          <a:lstStyle/>
          <a:p>
            <a:pPr algn="ctr" defTabSz="642024" fontAlgn="base">
              <a:lnSpc>
                <a:spcPts val="1400"/>
              </a:lnSpc>
              <a:spcBef>
                <a:spcPct val="0"/>
              </a:spcBef>
              <a:spcAft>
                <a:spcPct val="0"/>
              </a:spcAft>
            </a:pPr>
            <a:r>
              <a:rPr lang="en-US" sz="1200" dirty="0">
                <a:solidFill>
                  <a:srgbClr val="000000"/>
                </a:solidFill>
                <a:latin typeface="Arial" pitchFamily="34" charset="0"/>
                <a:ea typeface="ヒラギノ角ゴ ProN W3" pitchFamily="1" charset="-128"/>
                <a:cs typeface="Arial" pitchFamily="34" charset="0"/>
                <a:sym typeface="GillSans" pitchFamily="-68" charset="0"/>
              </a:rPr>
              <a:t>85% assess</a:t>
            </a:r>
            <a:br>
              <a:rPr lang="en-US" sz="1200" dirty="0">
                <a:solidFill>
                  <a:srgbClr val="000000"/>
                </a:solidFill>
                <a:latin typeface="Arial" pitchFamily="34" charset="0"/>
                <a:ea typeface="ヒラギノ角ゴ ProN W3" pitchFamily="1" charset="-128"/>
                <a:cs typeface="Arial" pitchFamily="34" charset="0"/>
                <a:sym typeface="GillSans" pitchFamily="-68" charset="0"/>
              </a:rPr>
            </a:br>
            <a:r>
              <a:rPr lang="en-US" sz="1200" dirty="0">
                <a:solidFill>
                  <a:srgbClr val="000000"/>
                </a:solidFill>
                <a:latin typeface="Arial" pitchFamily="34" charset="0"/>
                <a:ea typeface="ヒラギノ角ゴ ProN W3" pitchFamily="1" charset="-128"/>
                <a:cs typeface="Arial" pitchFamily="34" charset="0"/>
                <a:sym typeface="GillSans" pitchFamily="-68" charset="0"/>
              </a:rPr>
              <a:t>within departments</a:t>
            </a:r>
          </a:p>
        </p:txBody>
      </p:sp>
      <p:sp>
        <p:nvSpPr>
          <p:cNvPr id="32" name="Right Brace 31"/>
          <p:cNvSpPr/>
          <p:nvPr/>
        </p:nvSpPr>
        <p:spPr bwMode="auto">
          <a:xfrm>
            <a:off x="2247805" y="3084811"/>
            <a:ext cx="283655" cy="2372060"/>
          </a:xfrm>
          <a:prstGeom prst="rightBrace">
            <a:avLst>
              <a:gd name="adj1" fmla="val 8333"/>
              <a:gd name="adj2" fmla="val 19657"/>
            </a:avLst>
          </a:prstGeom>
          <a:noFill/>
          <a:ln w="9525" cap="flat" cmpd="sng" algn="ctr">
            <a:solidFill>
              <a:schemeClr val="accent1"/>
            </a:solidFill>
            <a:prstDash val="solid"/>
            <a:round/>
            <a:headEnd type="none" w="med" len="med"/>
            <a:tailEnd type="none" w="med" len="med"/>
          </a:ln>
          <a:effectLst/>
          <a:extLst/>
        </p:spPr>
        <p:txBody>
          <a:bodyPr vert="horz" wrap="square" lIns="91302" tIns="45652" rIns="91302" bIns="45652" numCol="1" rtlCol="0" anchor="t" anchorCtr="0" compatLnSpc="1">
            <a:prstTxWarp prst="textNoShape">
              <a:avLst/>
            </a:prstTxWarp>
          </a:bodyPr>
          <a:lstStyle/>
          <a:p>
            <a:pPr algn="ctr" defTabSz="913040" fontAlgn="base">
              <a:spcBef>
                <a:spcPct val="0"/>
              </a:spcBef>
              <a:spcAft>
                <a:spcPct val="0"/>
              </a:spcAft>
            </a:pPr>
            <a:endParaRPr lang="en-US" sz="1400">
              <a:solidFill>
                <a:prstClr val="black"/>
              </a:solidFill>
              <a:latin typeface="Arial" charset="0"/>
              <a:ea typeface="ヒラギノ角ゴ ProN W3" pitchFamily="1" charset="-128"/>
              <a:sym typeface="GillSans" pitchFamily="-68" charset="0"/>
            </a:endParaRPr>
          </a:p>
        </p:txBody>
      </p:sp>
      <p:sp>
        <p:nvSpPr>
          <p:cNvPr id="33" name="TextBox 32"/>
          <p:cNvSpPr txBox="1"/>
          <p:nvPr/>
        </p:nvSpPr>
        <p:spPr>
          <a:xfrm>
            <a:off x="2389633" y="3299664"/>
            <a:ext cx="1338496" cy="633345"/>
          </a:xfrm>
          <a:prstGeom prst="rect">
            <a:avLst/>
          </a:prstGeom>
          <a:noFill/>
        </p:spPr>
        <p:txBody>
          <a:bodyPr wrap="square" lIns="91302" tIns="45652" rIns="91302" bIns="45652" rtlCol="0">
            <a:spAutoFit/>
          </a:bodyPr>
          <a:lstStyle/>
          <a:p>
            <a:pPr algn="ctr" defTabSz="642024" fontAlgn="base">
              <a:lnSpc>
                <a:spcPts val="1400"/>
              </a:lnSpc>
              <a:spcBef>
                <a:spcPct val="0"/>
              </a:spcBef>
              <a:spcAft>
                <a:spcPct val="0"/>
              </a:spcAft>
            </a:pPr>
            <a:r>
              <a:rPr lang="en-US" sz="1200" dirty="0">
                <a:solidFill>
                  <a:srgbClr val="000000"/>
                </a:solidFill>
                <a:latin typeface="Arial" pitchFamily="34" charset="0"/>
                <a:ea typeface="ヒラギノ角ゴ ProN W3" pitchFamily="1" charset="-128"/>
                <a:cs typeface="Arial" pitchFamily="34" charset="0"/>
                <a:sym typeface="GillSans" pitchFamily="-68" charset="0"/>
              </a:rPr>
              <a:t>68% assess</a:t>
            </a:r>
            <a:br>
              <a:rPr lang="en-US" sz="1200" dirty="0">
                <a:solidFill>
                  <a:srgbClr val="000000"/>
                </a:solidFill>
                <a:latin typeface="Arial" pitchFamily="34" charset="0"/>
                <a:ea typeface="ヒラギノ角ゴ ProN W3" pitchFamily="1" charset="-128"/>
                <a:cs typeface="Arial" pitchFamily="34" charset="0"/>
                <a:sym typeface="GillSans" pitchFamily="-68" charset="0"/>
              </a:rPr>
            </a:br>
            <a:r>
              <a:rPr lang="en-US" sz="1200" dirty="0">
                <a:solidFill>
                  <a:srgbClr val="000000"/>
                </a:solidFill>
                <a:latin typeface="Arial" pitchFamily="34" charset="0"/>
                <a:ea typeface="ヒラギノ角ゴ ProN W3" pitchFamily="1" charset="-128"/>
                <a:cs typeface="Arial" pitchFamily="34" charset="0"/>
                <a:sym typeface="GillSans" pitchFamily="-68" charset="0"/>
              </a:rPr>
              <a:t>within departments</a:t>
            </a:r>
          </a:p>
        </p:txBody>
      </p:sp>
      <p:sp>
        <p:nvSpPr>
          <p:cNvPr id="35" name="TextBox 34"/>
          <p:cNvSpPr txBox="1"/>
          <p:nvPr/>
        </p:nvSpPr>
        <p:spPr>
          <a:xfrm>
            <a:off x="356110" y="3220412"/>
            <a:ext cx="838366" cy="321400"/>
          </a:xfrm>
          <a:prstGeom prst="rect">
            <a:avLst/>
          </a:prstGeom>
          <a:noFill/>
        </p:spPr>
        <p:txBody>
          <a:bodyPr wrap="none" lIns="64200" tIns="32097" rIns="64200" bIns="32097" rtlCol="0">
            <a:spAutoFit/>
          </a:bodyPr>
          <a:lstStyle/>
          <a:p>
            <a:pPr algn="ctr" defTabSz="642024" fontAlgn="base">
              <a:lnSpc>
                <a:spcPts val="984"/>
              </a:lnSpc>
              <a:spcBef>
                <a:spcPct val="0"/>
              </a:spcBef>
              <a:spcAft>
                <a:spcPct val="0"/>
              </a:spcAft>
            </a:pPr>
            <a:r>
              <a:rPr lang="en-US" sz="1000" dirty="0">
                <a:solidFill>
                  <a:srgbClr val="000000"/>
                </a:solidFill>
                <a:latin typeface="Arial" charset="0"/>
                <a:ea typeface="ヒラギノ角ゴ ProN W3" pitchFamily="1" charset="-128"/>
                <a:sym typeface="GillSans" pitchFamily="-68" charset="0"/>
              </a:rPr>
              <a:t>A few/No </a:t>
            </a:r>
            <a:br>
              <a:rPr lang="en-US" sz="1000" dirty="0">
                <a:solidFill>
                  <a:srgbClr val="000000"/>
                </a:solidFill>
                <a:latin typeface="Arial" charset="0"/>
                <a:ea typeface="ヒラギノ角ゴ ProN W3" pitchFamily="1" charset="-128"/>
                <a:sym typeface="GillSans" pitchFamily="-68" charset="0"/>
              </a:rPr>
            </a:br>
            <a:r>
              <a:rPr lang="en-US" sz="1000" dirty="0">
                <a:solidFill>
                  <a:srgbClr val="000000"/>
                </a:solidFill>
                <a:latin typeface="Arial" charset="0"/>
                <a:ea typeface="ヒラギノ角ゴ ProN W3" pitchFamily="1" charset="-128"/>
                <a:sym typeface="GillSans" pitchFamily="-68" charset="0"/>
              </a:rPr>
              <a:t>departments</a:t>
            </a:r>
          </a:p>
        </p:txBody>
      </p:sp>
      <p:sp>
        <p:nvSpPr>
          <p:cNvPr id="36" name="TextBox 35"/>
          <p:cNvSpPr txBox="1"/>
          <p:nvPr/>
        </p:nvSpPr>
        <p:spPr>
          <a:xfrm>
            <a:off x="4871428" y="2520623"/>
            <a:ext cx="838366" cy="321400"/>
          </a:xfrm>
          <a:prstGeom prst="rect">
            <a:avLst/>
          </a:prstGeom>
          <a:noFill/>
        </p:spPr>
        <p:txBody>
          <a:bodyPr wrap="none" lIns="64200" tIns="32097" rIns="64200" bIns="32097" rtlCol="0">
            <a:spAutoFit/>
          </a:bodyPr>
          <a:lstStyle/>
          <a:p>
            <a:pPr algn="ctr" defTabSz="642024" fontAlgn="base">
              <a:lnSpc>
                <a:spcPts val="984"/>
              </a:lnSpc>
              <a:spcBef>
                <a:spcPct val="0"/>
              </a:spcBef>
              <a:spcAft>
                <a:spcPct val="0"/>
              </a:spcAft>
            </a:pPr>
            <a:r>
              <a:rPr lang="en-US" sz="1000" dirty="0">
                <a:solidFill>
                  <a:srgbClr val="000000"/>
                </a:solidFill>
                <a:latin typeface="Arial" charset="0"/>
                <a:ea typeface="ヒラギノ角ゴ ProN W3" pitchFamily="1" charset="-128"/>
                <a:sym typeface="GillSans" pitchFamily="-68" charset="0"/>
              </a:rPr>
              <a:t>A few/No </a:t>
            </a:r>
            <a:br>
              <a:rPr lang="en-US" sz="1000" dirty="0">
                <a:solidFill>
                  <a:srgbClr val="000000"/>
                </a:solidFill>
                <a:latin typeface="Arial" charset="0"/>
                <a:ea typeface="ヒラギノ角ゴ ProN W3" pitchFamily="1" charset="-128"/>
                <a:sym typeface="GillSans" pitchFamily="-68" charset="0"/>
              </a:rPr>
            </a:br>
            <a:r>
              <a:rPr lang="en-US" sz="1000" dirty="0">
                <a:solidFill>
                  <a:srgbClr val="000000"/>
                </a:solidFill>
                <a:latin typeface="Arial" charset="0"/>
                <a:ea typeface="ヒラギノ角ゴ ProN W3" pitchFamily="1" charset="-128"/>
                <a:sym typeface="GillSans" pitchFamily="-68" charset="0"/>
              </a:rPr>
              <a:t>departments</a:t>
            </a:r>
          </a:p>
        </p:txBody>
      </p:sp>
      <p:sp>
        <p:nvSpPr>
          <p:cNvPr id="37" name="TextBox 36"/>
          <p:cNvSpPr txBox="1"/>
          <p:nvPr/>
        </p:nvSpPr>
        <p:spPr>
          <a:xfrm>
            <a:off x="4844047" y="4818565"/>
            <a:ext cx="893183" cy="400105"/>
          </a:xfrm>
          <a:prstGeom prst="rect">
            <a:avLst/>
          </a:prstGeom>
          <a:noFill/>
        </p:spPr>
        <p:txBody>
          <a:bodyPr wrap="none" lIns="91302" tIns="45652" rIns="91302" bIns="45652" rtlCol="0">
            <a:spAutoFit/>
          </a:bodyPr>
          <a:lstStyle/>
          <a:p>
            <a:pPr algn="ctr" defTabSz="642024" fontAlgn="base">
              <a:spcBef>
                <a:spcPct val="0"/>
              </a:spcBef>
              <a:spcAft>
                <a:spcPct val="0"/>
              </a:spcAft>
            </a:pPr>
            <a:r>
              <a:rPr lang="en-US" sz="1000" dirty="0">
                <a:solidFill>
                  <a:srgbClr val="000000"/>
                </a:solidFill>
                <a:latin typeface="Arial" pitchFamily="34" charset="0"/>
                <a:ea typeface="ヒラギノ角ゴ ProN W3" pitchFamily="1" charset="-128"/>
                <a:cs typeface="Arial" pitchFamily="34" charset="0"/>
                <a:sym typeface="GillSans" pitchFamily="-68" charset="0"/>
              </a:rPr>
              <a:t>All/Most</a:t>
            </a:r>
            <a:br>
              <a:rPr lang="en-US" sz="1000" dirty="0">
                <a:solidFill>
                  <a:srgbClr val="000000"/>
                </a:solidFill>
                <a:latin typeface="Arial" pitchFamily="34" charset="0"/>
                <a:ea typeface="ヒラギノ角ゴ ProN W3" pitchFamily="1" charset="-128"/>
                <a:cs typeface="Arial" pitchFamily="34" charset="0"/>
                <a:sym typeface="GillSans" pitchFamily="-68" charset="0"/>
              </a:rPr>
            </a:br>
            <a:r>
              <a:rPr lang="en-US" sz="1000" dirty="0">
                <a:solidFill>
                  <a:srgbClr val="000000"/>
                </a:solidFill>
                <a:latin typeface="Arial" pitchFamily="34" charset="0"/>
                <a:ea typeface="ヒラギノ角ゴ ProN W3" pitchFamily="1" charset="-128"/>
                <a:cs typeface="Arial" pitchFamily="34" charset="0"/>
                <a:sym typeface="GillSans" pitchFamily="-68" charset="0"/>
              </a:rPr>
              <a:t>departments</a:t>
            </a:r>
          </a:p>
        </p:txBody>
      </p:sp>
      <p:sp>
        <p:nvSpPr>
          <p:cNvPr id="11" name="Slide Number Placeholder 10"/>
          <p:cNvSpPr>
            <a:spLocks noGrp="1"/>
          </p:cNvSpPr>
          <p:nvPr>
            <p:ph type="sldNum" sz="quarter" idx="12"/>
          </p:nvPr>
        </p:nvSpPr>
        <p:spPr/>
        <p:txBody>
          <a:bodyPr/>
          <a:lstStyle/>
          <a:p>
            <a:pPr>
              <a:defRPr/>
            </a:pPr>
            <a:fld id="{D977E03B-69BE-489B-B56B-8798FCF60AFB}" type="slidenum">
              <a:rPr lang="en-US" smtClean="0">
                <a:solidFill>
                  <a:prstClr val="white"/>
                </a:solidFill>
              </a:rPr>
              <a:pPr>
                <a:defRPr/>
              </a:pPr>
              <a:t>15</a:t>
            </a:fld>
            <a:endParaRPr lang="en-US">
              <a:solidFill>
                <a:prstClr val="white"/>
              </a:solidFill>
            </a:endParaRPr>
          </a:p>
        </p:txBody>
      </p:sp>
    </p:spTree>
    <p:extLst>
      <p:ext uri="{BB962C8B-B14F-4D97-AF65-F5344CB8AC3E}">
        <p14:creationId xmlns:p14="http://schemas.microsoft.com/office/powerpoint/2010/main" val="2047125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10" y="72644"/>
            <a:ext cx="8552180" cy="1143000"/>
          </a:xfrm>
        </p:spPr>
        <p:txBody>
          <a:bodyPr/>
          <a:lstStyle/>
          <a:p>
            <a:pPr>
              <a:lnSpc>
                <a:spcPts val="3000"/>
              </a:lnSpc>
            </a:pPr>
            <a:r>
              <a:rPr lang="en-US" dirty="0"/>
              <a:t>Assessing Cumulative Learning Outcomes in General Education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9689018"/>
              </p:ext>
            </p:extLst>
          </p:nvPr>
        </p:nvGraphicFramePr>
        <p:xfrm>
          <a:off x="0" y="1764521"/>
          <a:ext cx="9144000" cy="406989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p:cNvSpPr txBox="1">
            <a:spLocks noChangeArrowheads="1"/>
          </p:cNvSpPr>
          <p:nvPr/>
        </p:nvSpPr>
        <p:spPr bwMode="auto">
          <a:xfrm>
            <a:off x="236729" y="1057236"/>
            <a:ext cx="8517128" cy="70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9" tIns="45680" rIns="91359" bIns="45680">
            <a:spAutoFit/>
          </a:bodyPr>
          <a:lstStyle>
            <a:lvl1pPr eaLnBrk="0" hangingPunct="0">
              <a:defRPr sz="2400" b="1">
                <a:solidFill>
                  <a:schemeClr val="accent2"/>
                </a:solidFill>
                <a:latin typeface="Times New Roman" pitchFamily="18" charset="0"/>
              </a:defRPr>
            </a:lvl1pPr>
            <a:lvl2pPr marL="742950" indent="-285750" eaLnBrk="0" hangingPunct="0">
              <a:defRPr sz="2400" b="1">
                <a:solidFill>
                  <a:schemeClr val="accent2"/>
                </a:solidFill>
                <a:latin typeface="Times New Roman" pitchFamily="18" charset="0"/>
              </a:defRPr>
            </a:lvl2pPr>
            <a:lvl3pPr marL="1143000" indent="-228600" eaLnBrk="0" hangingPunct="0">
              <a:defRPr sz="2400" b="1">
                <a:solidFill>
                  <a:schemeClr val="accent2"/>
                </a:solidFill>
                <a:latin typeface="Times New Roman" pitchFamily="18" charset="0"/>
              </a:defRPr>
            </a:lvl3pPr>
            <a:lvl4pPr marL="1600200" indent="-228600" eaLnBrk="0" hangingPunct="0">
              <a:defRPr sz="2400" b="1">
                <a:solidFill>
                  <a:schemeClr val="accent2"/>
                </a:solidFill>
                <a:latin typeface="Times New Roman" pitchFamily="18" charset="0"/>
              </a:defRPr>
            </a:lvl4pPr>
            <a:lvl5pPr marL="2057400" indent="-228600" eaLnBrk="0" hangingPunct="0">
              <a:defRPr sz="2400" b="1">
                <a:solidFill>
                  <a:schemeClr val="accent2"/>
                </a:solidFill>
                <a:latin typeface="Times New Roman" pitchFamily="18" charset="0"/>
              </a:defRPr>
            </a:lvl5pPr>
            <a:lvl6pPr marL="2514600" indent="-228600" eaLnBrk="0" fontAlgn="base" hangingPunct="0">
              <a:spcBef>
                <a:spcPct val="0"/>
              </a:spcBef>
              <a:spcAft>
                <a:spcPct val="0"/>
              </a:spcAft>
              <a:defRPr sz="2400" b="1">
                <a:solidFill>
                  <a:schemeClr val="accent2"/>
                </a:solidFill>
                <a:latin typeface="Times New Roman" pitchFamily="18" charset="0"/>
              </a:defRPr>
            </a:lvl6pPr>
            <a:lvl7pPr marL="2971800" indent="-228600" eaLnBrk="0" fontAlgn="base" hangingPunct="0">
              <a:spcBef>
                <a:spcPct val="0"/>
              </a:spcBef>
              <a:spcAft>
                <a:spcPct val="0"/>
              </a:spcAft>
              <a:defRPr sz="2400" b="1">
                <a:solidFill>
                  <a:schemeClr val="accent2"/>
                </a:solidFill>
                <a:latin typeface="Times New Roman" pitchFamily="18" charset="0"/>
              </a:defRPr>
            </a:lvl7pPr>
            <a:lvl8pPr marL="3429000" indent="-228600" eaLnBrk="0" fontAlgn="base" hangingPunct="0">
              <a:spcBef>
                <a:spcPct val="0"/>
              </a:spcBef>
              <a:spcAft>
                <a:spcPct val="0"/>
              </a:spcAft>
              <a:defRPr sz="2400" b="1">
                <a:solidFill>
                  <a:schemeClr val="accent2"/>
                </a:solidFill>
                <a:latin typeface="Times New Roman" pitchFamily="18" charset="0"/>
              </a:defRPr>
            </a:lvl8pPr>
            <a:lvl9pPr marL="3886200" indent="-228600" eaLnBrk="0" fontAlgn="base" hangingPunct="0">
              <a:spcBef>
                <a:spcPct val="0"/>
              </a:spcBef>
              <a:spcAft>
                <a:spcPct val="0"/>
              </a:spcAft>
              <a:defRPr sz="2400" b="1">
                <a:solidFill>
                  <a:schemeClr val="accent2"/>
                </a:solidFill>
                <a:latin typeface="Times New Roman" pitchFamily="18" charset="0"/>
              </a:defRPr>
            </a:lvl9pPr>
          </a:lstStyle>
          <a:p>
            <a:pPr defTabSz="642453" eaLnBrk="1" fontAlgn="base" hangingPunct="1">
              <a:spcBef>
                <a:spcPct val="0"/>
              </a:spcBef>
              <a:spcAft>
                <a:spcPct val="0"/>
              </a:spcAft>
            </a:pPr>
            <a:r>
              <a:rPr lang="en-US" sz="2000" b="0" i="1" dirty="0">
                <a:solidFill>
                  <a:prstClr val="black">
                    <a:lumMod val="65000"/>
                    <a:lumOff val="35000"/>
                  </a:prstClr>
                </a:solidFill>
                <a:latin typeface="Calibri"/>
                <a:ea typeface="ヒラギノ角ゴ ProN W3" pitchFamily="1" charset="-128"/>
                <a:sym typeface="GillSans" pitchFamily="-68" charset="0"/>
              </a:rPr>
              <a:t>Does your institution assess cumulative learning outcomes in general education across multiple courses?</a:t>
            </a:r>
          </a:p>
        </p:txBody>
      </p:sp>
      <p:sp>
        <p:nvSpPr>
          <p:cNvPr id="18" name="TextBox 17"/>
          <p:cNvSpPr txBox="1"/>
          <p:nvPr/>
        </p:nvSpPr>
        <p:spPr>
          <a:xfrm>
            <a:off x="2661330" y="4303138"/>
            <a:ext cx="1240737" cy="936298"/>
          </a:xfrm>
          <a:prstGeom prst="rect">
            <a:avLst/>
          </a:prstGeom>
          <a:noFill/>
        </p:spPr>
        <p:txBody>
          <a:bodyPr wrap="none" lIns="91359" tIns="45680" rIns="91359" bIns="45680" rtlCol="0">
            <a:spAutoFit/>
          </a:bodyPr>
          <a:lstStyle/>
          <a:p>
            <a:pPr algn="ctr" defTabSz="642453" fontAlgn="base">
              <a:spcBef>
                <a:spcPct val="0"/>
              </a:spcBef>
              <a:spcAft>
                <a:spcPct val="0"/>
              </a:spcAft>
            </a:pPr>
            <a:r>
              <a:rPr lang="en-US" b="1" dirty="0">
                <a:solidFill>
                  <a:prstClr val="white"/>
                </a:solidFill>
                <a:latin typeface="Arial" pitchFamily="34" charset="0"/>
                <a:ea typeface="ヒラギノ角ゴ ProN W3" pitchFamily="1" charset="-128"/>
                <a:cs typeface="Arial" pitchFamily="34" charset="0"/>
                <a:sym typeface="GillSans" pitchFamily="-68" charset="0"/>
              </a:rPr>
              <a:t>Planning </a:t>
            </a:r>
            <a:br>
              <a:rPr lang="en-US" b="1" dirty="0">
                <a:solidFill>
                  <a:prstClr val="white"/>
                </a:solidFill>
                <a:latin typeface="Arial" pitchFamily="34" charset="0"/>
                <a:ea typeface="ヒラギノ角ゴ ProN W3" pitchFamily="1" charset="-128"/>
                <a:cs typeface="Arial" pitchFamily="34" charset="0"/>
                <a:sym typeface="GillSans" pitchFamily="-68" charset="0"/>
              </a:rPr>
            </a:br>
            <a:r>
              <a:rPr lang="en-US" b="1" dirty="0">
                <a:solidFill>
                  <a:prstClr val="white"/>
                </a:solidFill>
                <a:latin typeface="Arial" pitchFamily="34" charset="0"/>
                <a:ea typeface="ヒラギノ角ゴ ProN W3" pitchFamily="1" charset="-128"/>
                <a:cs typeface="Arial" pitchFamily="34" charset="0"/>
                <a:sym typeface="GillSans" pitchFamily="-68" charset="0"/>
              </a:rPr>
              <a:t>to do so</a:t>
            </a:r>
          </a:p>
          <a:p>
            <a:pPr algn="ctr" defTabSz="642453" fontAlgn="base">
              <a:spcBef>
                <a:spcPct val="0"/>
              </a:spcBef>
              <a:spcAft>
                <a:spcPct val="0"/>
              </a:spcAft>
            </a:pPr>
            <a:r>
              <a:rPr lang="en-US" b="1" dirty="0">
                <a:solidFill>
                  <a:prstClr val="white"/>
                </a:solidFill>
                <a:latin typeface="Arial" pitchFamily="34" charset="0"/>
                <a:ea typeface="ヒラギノ角ゴ ProN W3" pitchFamily="1" charset="-128"/>
                <a:cs typeface="Arial" pitchFamily="34" charset="0"/>
                <a:sym typeface="GillSans" pitchFamily="-68" charset="0"/>
              </a:rPr>
              <a:t>42%</a:t>
            </a:r>
          </a:p>
        </p:txBody>
      </p:sp>
      <p:sp>
        <p:nvSpPr>
          <p:cNvPr id="26" name="TextBox 25"/>
          <p:cNvSpPr txBox="1"/>
          <p:nvPr/>
        </p:nvSpPr>
        <p:spPr>
          <a:xfrm flipH="1">
            <a:off x="2754906" y="3557734"/>
            <a:ext cx="1283209" cy="326767"/>
          </a:xfrm>
          <a:prstGeom prst="rect">
            <a:avLst/>
          </a:prstGeom>
          <a:noFill/>
        </p:spPr>
        <p:txBody>
          <a:bodyPr wrap="square" lIns="91359" tIns="45680" rIns="91359" bIns="45680" rtlCol="0">
            <a:spAutoFit/>
          </a:bodyPr>
          <a:lstStyle/>
          <a:p>
            <a:pPr algn="ctr" defTabSz="642453" fontAlgn="base">
              <a:lnSpc>
                <a:spcPts val="1800"/>
              </a:lnSpc>
              <a:spcBef>
                <a:spcPct val="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48%</a:t>
            </a:r>
          </a:p>
        </p:txBody>
      </p:sp>
      <p:sp>
        <p:nvSpPr>
          <p:cNvPr id="28" name="TextBox 27"/>
          <p:cNvSpPr txBox="1"/>
          <p:nvPr/>
        </p:nvSpPr>
        <p:spPr>
          <a:xfrm flipH="1">
            <a:off x="7351511" y="4076157"/>
            <a:ext cx="1283209" cy="326767"/>
          </a:xfrm>
          <a:prstGeom prst="rect">
            <a:avLst/>
          </a:prstGeom>
          <a:noFill/>
        </p:spPr>
        <p:txBody>
          <a:bodyPr wrap="square" lIns="91359" tIns="45680" rIns="91359" bIns="45680" rtlCol="0">
            <a:spAutoFit/>
          </a:bodyPr>
          <a:lstStyle/>
          <a:p>
            <a:pPr algn="ctr" defTabSz="642453" fontAlgn="base">
              <a:lnSpc>
                <a:spcPts val="1800"/>
              </a:lnSpc>
              <a:spcBef>
                <a:spcPct val="0"/>
              </a:spcBef>
              <a:spcAft>
                <a:spcPct val="0"/>
              </a:spcAft>
            </a:pPr>
            <a:r>
              <a:rPr lang="en-US" sz="1400" b="1" dirty="0">
                <a:solidFill>
                  <a:srgbClr val="000000"/>
                </a:solidFill>
                <a:latin typeface="Arial" pitchFamily="34" charset="0"/>
                <a:ea typeface="ヒラギノ角ゴ ProN W3" pitchFamily="1" charset="-128"/>
                <a:cs typeface="Arial" pitchFamily="34" charset="0"/>
                <a:sym typeface="GillSans" pitchFamily="-68" charset="0"/>
              </a:rPr>
              <a:t>33%</a:t>
            </a:r>
          </a:p>
        </p:txBody>
      </p:sp>
      <p:sp>
        <p:nvSpPr>
          <p:cNvPr id="31" name="TextBox 30"/>
          <p:cNvSpPr txBox="1"/>
          <p:nvPr/>
        </p:nvSpPr>
        <p:spPr>
          <a:xfrm>
            <a:off x="7217189" y="4611222"/>
            <a:ext cx="1240737" cy="936298"/>
          </a:xfrm>
          <a:prstGeom prst="rect">
            <a:avLst/>
          </a:prstGeom>
          <a:noFill/>
        </p:spPr>
        <p:txBody>
          <a:bodyPr wrap="none" lIns="91359" tIns="45680" rIns="91359" bIns="45680" rtlCol="0">
            <a:spAutoFit/>
          </a:bodyPr>
          <a:lstStyle/>
          <a:p>
            <a:pPr algn="ctr" defTabSz="642453" fontAlgn="base">
              <a:spcBef>
                <a:spcPct val="0"/>
              </a:spcBef>
              <a:spcAft>
                <a:spcPct val="0"/>
              </a:spcAft>
            </a:pPr>
            <a:r>
              <a:rPr lang="en-US" b="1" dirty="0">
                <a:solidFill>
                  <a:prstClr val="white"/>
                </a:solidFill>
                <a:latin typeface="Arial" pitchFamily="34" charset="0"/>
                <a:ea typeface="ヒラギノ角ゴ ProN W3" pitchFamily="1" charset="-128"/>
                <a:cs typeface="Arial" pitchFamily="34" charset="0"/>
                <a:sym typeface="GillSans" pitchFamily="-68" charset="0"/>
              </a:rPr>
              <a:t>Planning </a:t>
            </a:r>
            <a:br>
              <a:rPr lang="en-US" b="1" dirty="0">
                <a:solidFill>
                  <a:prstClr val="white"/>
                </a:solidFill>
                <a:latin typeface="Arial" pitchFamily="34" charset="0"/>
                <a:ea typeface="ヒラギノ角ゴ ProN W3" pitchFamily="1" charset="-128"/>
                <a:cs typeface="Arial" pitchFamily="34" charset="0"/>
                <a:sym typeface="GillSans" pitchFamily="-68" charset="0"/>
              </a:rPr>
            </a:br>
            <a:r>
              <a:rPr lang="en-US" b="1" dirty="0">
                <a:solidFill>
                  <a:prstClr val="white"/>
                </a:solidFill>
                <a:latin typeface="Arial" pitchFamily="34" charset="0"/>
                <a:ea typeface="ヒラギノ角ゴ ProN W3" pitchFamily="1" charset="-128"/>
                <a:cs typeface="Arial" pitchFamily="34" charset="0"/>
                <a:sym typeface="GillSans" pitchFamily="-68" charset="0"/>
              </a:rPr>
              <a:t>to do so</a:t>
            </a:r>
          </a:p>
          <a:p>
            <a:pPr algn="ctr" defTabSz="642453" fontAlgn="base">
              <a:spcBef>
                <a:spcPct val="0"/>
              </a:spcBef>
              <a:spcAft>
                <a:spcPct val="0"/>
              </a:spcAft>
            </a:pPr>
            <a:r>
              <a:rPr lang="en-US" b="1" dirty="0">
                <a:solidFill>
                  <a:prstClr val="white"/>
                </a:solidFill>
                <a:latin typeface="Arial" pitchFamily="34" charset="0"/>
                <a:ea typeface="ヒラギノ角ゴ ProN W3" pitchFamily="1" charset="-128"/>
                <a:cs typeface="Arial" pitchFamily="34" charset="0"/>
                <a:sym typeface="GillSans" pitchFamily="-68" charset="0"/>
              </a:rPr>
              <a:t>25%</a:t>
            </a:r>
          </a:p>
        </p:txBody>
      </p:sp>
      <p:sp>
        <p:nvSpPr>
          <p:cNvPr id="15" name="TextBox 14"/>
          <p:cNvSpPr txBox="1"/>
          <p:nvPr/>
        </p:nvSpPr>
        <p:spPr>
          <a:xfrm>
            <a:off x="1132420" y="1726136"/>
            <a:ext cx="3074577" cy="352018"/>
          </a:xfrm>
          <a:prstGeom prst="rect">
            <a:avLst/>
          </a:prstGeom>
          <a:noFill/>
        </p:spPr>
        <p:txBody>
          <a:bodyPr wrap="none" lIns="91359" tIns="45680" rIns="91359" bIns="45680" rtlCol="0">
            <a:spAutoFit/>
          </a:bodyPr>
          <a:lstStyle/>
          <a:p>
            <a:pPr algn="ctr" defTabSz="642453" fontAlgn="base">
              <a:spcBef>
                <a:spcPct val="0"/>
              </a:spcBef>
              <a:spcAft>
                <a:spcPct val="0"/>
              </a:spcAft>
            </a:pPr>
            <a:r>
              <a:rPr lang="en-US" sz="1700" b="1" dirty="0">
                <a:solidFill>
                  <a:srgbClr val="000000"/>
                </a:solidFill>
                <a:latin typeface="Arial" pitchFamily="34" charset="0"/>
                <a:ea typeface="ヒラギノ角ゴ ProN W3" pitchFamily="1" charset="-128"/>
                <a:cs typeface="Arial" pitchFamily="34" charset="0"/>
                <a:sym typeface="GillSans" pitchFamily="-68" charset="0"/>
              </a:rPr>
              <a:t>November – December 2008</a:t>
            </a:r>
          </a:p>
        </p:txBody>
      </p:sp>
      <p:sp>
        <p:nvSpPr>
          <p:cNvPr id="16" name="TextBox 15"/>
          <p:cNvSpPr txBox="1"/>
          <p:nvPr/>
        </p:nvSpPr>
        <p:spPr>
          <a:xfrm>
            <a:off x="6054308" y="1726136"/>
            <a:ext cx="2229243" cy="352018"/>
          </a:xfrm>
          <a:prstGeom prst="rect">
            <a:avLst/>
          </a:prstGeom>
          <a:noFill/>
        </p:spPr>
        <p:txBody>
          <a:bodyPr wrap="none" lIns="91359" tIns="45680" rIns="91359" bIns="45680" rtlCol="0">
            <a:spAutoFit/>
          </a:bodyPr>
          <a:lstStyle/>
          <a:p>
            <a:pPr algn="ctr" defTabSz="642453" fontAlgn="base">
              <a:spcBef>
                <a:spcPct val="0"/>
              </a:spcBef>
              <a:spcAft>
                <a:spcPct val="0"/>
              </a:spcAft>
            </a:pPr>
            <a:r>
              <a:rPr lang="en-US" sz="1700" b="1" dirty="0">
                <a:solidFill>
                  <a:srgbClr val="000000"/>
                </a:solidFill>
                <a:latin typeface="Arial" pitchFamily="34" charset="0"/>
                <a:ea typeface="ヒラギノ角ゴ ProN W3" pitchFamily="1" charset="-128"/>
                <a:cs typeface="Arial" pitchFamily="34" charset="0"/>
                <a:sym typeface="GillSans" pitchFamily="-68" charset="0"/>
              </a:rPr>
              <a:t>July – October 2015</a:t>
            </a:r>
          </a:p>
        </p:txBody>
      </p:sp>
      <p:sp>
        <p:nvSpPr>
          <p:cNvPr id="17" name="TextBox 16"/>
          <p:cNvSpPr txBox="1"/>
          <p:nvPr/>
        </p:nvSpPr>
        <p:spPr>
          <a:xfrm flipH="1">
            <a:off x="832428" y="5584416"/>
            <a:ext cx="1672359" cy="525142"/>
          </a:xfrm>
          <a:prstGeom prst="rect">
            <a:avLst/>
          </a:prstGeom>
          <a:noFill/>
        </p:spPr>
        <p:txBody>
          <a:bodyPr wrap="square" lIns="91359" tIns="45680" rIns="91359" bIns="45680" rtlCol="0">
            <a:spAutoFit/>
          </a:bodyPr>
          <a:lstStyle/>
          <a:p>
            <a:pPr algn="ctr" defTabSz="642453" fontAlgn="base">
              <a:spcBef>
                <a:spcPct val="0"/>
              </a:spcBef>
              <a:spcAft>
                <a:spcPct val="0"/>
              </a:spcAft>
            </a:pPr>
            <a:r>
              <a:rPr lang="en-US" sz="1400" i="1" dirty="0">
                <a:solidFill>
                  <a:srgbClr val="000000"/>
                </a:solidFill>
                <a:latin typeface="Arial" pitchFamily="34" charset="0"/>
                <a:ea typeface="ヒラギノ角ゴ ProN W3" pitchFamily="1" charset="-128"/>
                <a:cs typeface="Arial" pitchFamily="34" charset="0"/>
                <a:sym typeface="GillSans" pitchFamily="-68" charset="0"/>
              </a:rPr>
              <a:t>Assess learning outcomes</a:t>
            </a:r>
          </a:p>
        </p:txBody>
      </p:sp>
      <p:sp>
        <p:nvSpPr>
          <p:cNvPr id="19" name="TextBox 18"/>
          <p:cNvSpPr txBox="1"/>
          <p:nvPr/>
        </p:nvSpPr>
        <p:spPr>
          <a:xfrm flipH="1">
            <a:off x="2319326" y="5584416"/>
            <a:ext cx="1843555" cy="525142"/>
          </a:xfrm>
          <a:prstGeom prst="rect">
            <a:avLst/>
          </a:prstGeom>
          <a:noFill/>
        </p:spPr>
        <p:txBody>
          <a:bodyPr wrap="square" lIns="91359" tIns="45680" rIns="91359" bIns="45680" rtlCol="0">
            <a:spAutoFit/>
          </a:bodyPr>
          <a:lstStyle/>
          <a:p>
            <a:pPr algn="ctr" defTabSz="642453" fontAlgn="base">
              <a:spcBef>
                <a:spcPct val="0"/>
              </a:spcBef>
              <a:spcAft>
                <a:spcPct val="0"/>
              </a:spcAft>
            </a:pPr>
            <a:r>
              <a:rPr lang="en-US" sz="1400" i="1" dirty="0">
                <a:solidFill>
                  <a:srgbClr val="000000"/>
                </a:solidFill>
                <a:latin typeface="Arial" pitchFamily="34" charset="0"/>
                <a:ea typeface="ヒラギノ角ゴ ProN W3" pitchFamily="1" charset="-128"/>
                <a:cs typeface="Arial" pitchFamily="34" charset="0"/>
                <a:sym typeface="GillSans" pitchFamily="-68" charset="0"/>
              </a:rPr>
              <a:t>Do not assess learning outcomes</a:t>
            </a:r>
          </a:p>
        </p:txBody>
      </p:sp>
      <p:sp>
        <p:nvSpPr>
          <p:cNvPr id="20" name="TextBox 19"/>
          <p:cNvSpPr txBox="1"/>
          <p:nvPr/>
        </p:nvSpPr>
        <p:spPr>
          <a:xfrm flipH="1">
            <a:off x="5431401" y="5584416"/>
            <a:ext cx="1660305" cy="525142"/>
          </a:xfrm>
          <a:prstGeom prst="rect">
            <a:avLst/>
          </a:prstGeom>
          <a:noFill/>
        </p:spPr>
        <p:txBody>
          <a:bodyPr wrap="square" lIns="91359" tIns="45680" rIns="91359" bIns="45680" rtlCol="0">
            <a:spAutoFit/>
          </a:bodyPr>
          <a:lstStyle/>
          <a:p>
            <a:pPr algn="ctr" defTabSz="642453" fontAlgn="base">
              <a:spcBef>
                <a:spcPct val="0"/>
              </a:spcBef>
              <a:spcAft>
                <a:spcPct val="0"/>
              </a:spcAft>
            </a:pPr>
            <a:r>
              <a:rPr lang="en-US" sz="1400" b="1" dirty="0">
                <a:solidFill>
                  <a:srgbClr val="000000"/>
                </a:solidFill>
                <a:latin typeface="Arial" pitchFamily="34" charset="0"/>
                <a:ea typeface="ヒラギノ角ゴ ProN W3" pitchFamily="1" charset="-128"/>
                <a:cs typeface="Arial" pitchFamily="34" charset="0"/>
                <a:sym typeface="GillSans" pitchFamily="-68" charset="0"/>
              </a:rPr>
              <a:t>Assess learning outcomes</a:t>
            </a:r>
          </a:p>
        </p:txBody>
      </p:sp>
      <p:sp>
        <p:nvSpPr>
          <p:cNvPr id="21" name="TextBox 20"/>
          <p:cNvSpPr txBox="1"/>
          <p:nvPr/>
        </p:nvSpPr>
        <p:spPr>
          <a:xfrm flipH="1">
            <a:off x="6860058" y="5584416"/>
            <a:ext cx="2066547" cy="525142"/>
          </a:xfrm>
          <a:prstGeom prst="rect">
            <a:avLst/>
          </a:prstGeom>
          <a:noFill/>
        </p:spPr>
        <p:txBody>
          <a:bodyPr wrap="square" lIns="91359" tIns="45680" rIns="91359" bIns="45680" rtlCol="0">
            <a:spAutoFit/>
          </a:bodyPr>
          <a:lstStyle/>
          <a:p>
            <a:pPr algn="ctr" defTabSz="642453" fontAlgn="base">
              <a:spcBef>
                <a:spcPct val="0"/>
              </a:spcBef>
              <a:spcAft>
                <a:spcPct val="0"/>
              </a:spcAft>
            </a:pPr>
            <a:r>
              <a:rPr lang="en-US" sz="1400" b="1" dirty="0">
                <a:solidFill>
                  <a:srgbClr val="000000"/>
                </a:solidFill>
                <a:latin typeface="Arial" pitchFamily="34" charset="0"/>
                <a:ea typeface="ヒラギノ角ゴ ProN W3" pitchFamily="1" charset="-128"/>
                <a:cs typeface="Arial" pitchFamily="34" charset="0"/>
                <a:sym typeface="GillSans" pitchFamily="-68" charset="0"/>
              </a:rPr>
              <a:t>Do not assess learning outcomes</a:t>
            </a:r>
          </a:p>
        </p:txBody>
      </p:sp>
      <p:sp>
        <p:nvSpPr>
          <p:cNvPr id="3" name="Slide Number Placeholder 2"/>
          <p:cNvSpPr>
            <a:spLocks noGrp="1"/>
          </p:cNvSpPr>
          <p:nvPr>
            <p:ph type="sldNum" sz="quarter" idx="12"/>
          </p:nvPr>
        </p:nvSpPr>
        <p:spPr/>
        <p:txBody>
          <a:bodyPr/>
          <a:lstStyle/>
          <a:p>
            <a:pPr>
              <a:defRPr/>
            </a:pPr>
            <a:fld id="{D977E03B-69BE-489B-B56B-8798FCF60AFB}" type="slidenum">
              <a:rPr lang="en-US" smtClean="0">
                <a:solidFill>
                  <a:prstClr val="white"/>
                </a:solidFill>
              </a:rPr>
              <a:pPr>
                <a:defRPr/>
              </a:pPr>
              <a:t>16</a:t>
            </a:fld>
            <a:endParaRPr lang="en-US">
              <a:solidFill>
                <a:prstClr val="white"/>
              </a:solidFill>
            </a:endParaRPr>
          </a:p>
        </p:txBody>
      </p:sp>
    </p:spTree>
    <p:extLst>
      <p:ext uri="{BB962C8B-B14F-4D97-AF65-F5344CB8AC3E}">
        <p14:creationId xmlns:p14="http://schemas.microsoft.com/office/powerpoint/2010/main" val="1492489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64" y="72644"/>
            <a:ext cx="8393684" cy="1143000"/>
          </a:xfrm>
        </p:spPr>
        <p:txBody>
          <a:bodyPr/>
          <a:lstStyle/>
          <a:p>
            <a:pPr algn="just"/>
            <a:r>
              <a:rPr lang="en-US" sz="2400" dirty="0"/>
              <a:t>Member institutions use a variety of methods to assess student learning outcomes in general education.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4632058"/>
              </p:ext>
            </p:extLst>
          </p:nvPr>
        </p:nvGraphicFramePr>
        <p:xfrm>
          <a:off x="0" y="1650072"/>
          <a:ext cx="5327904" cy="42138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p:cNvSpPr txBox="1">
            <a:spLocks noChangeArrowheads="1"/>
          </p:cNvSpPr>
          <p:nvPr/>
        </p:nvSpPr>
        <p:spPr bwMode="auto">
          <a:xfrm>
            <a:off x="346456" y="1067384"/>
            <a:ext cx="8517128" cy="7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1" rIns="91421" bIns="45711">
            <a:spAutoFit/>
          </a:bodyPr>
          <a:lstStyle>
            <a:lvl1pPr eaLnBrk="0" hangingPunct="0">
              <a:defRPr sz="2400" b="1">
                <a:solidFill>
                  <a:schemeClr val="accent2"/>
                </a:solidFill>
                <a:latin typeface="Times New Roman" pitchFamily="18" charset="0"/>
              </a:defRPr>
            </a:lvl1pPr>
            <a:lvl2pPr marL="742950" indent="-285750" eaLnBrk="0" hangingPunct="0">
              <a:defRPr sz="2400" b="1">
                <a:solidFill>
                  <a:schemeClr val="accent2"/>
                </a:solidFill>
                <a:latin typeface="Times New Roman" pitchFamily="18" charset="0"/>
              </a:defRPr>
            </a:lvl2pPr>
            <a:lvl3pPr marL="1143000" indent="-228600" eaLnBrk="0" hangingPunct="0">
              <a:defRPr sz="2400" b="1">
                <a:solidFill>
                  <a:schemeClr val="accent2"/>
                </a:solidFill>
                <a:latin typeface="Times New Roman" pitchFamily="18" charset="0"/>
              </a:defRPr>
            </a:lvl3pPr>
            <a:lvl4pPr marL="1600200" indent="-228600" eaLnBrk="0" hangingPunct="0">
              <a:defRPr sz="2400" b="1">
                <a:solidFill>
                  <a:schemeClr val="accent2"/>
                </a:solidFill>
                <a:latin typeface="Times New Roman" pitchFamily="18" charset="0"/>
              </a:defRPr>
            </a:lvl4pPr>
            <a:lvl5pPr marL="2057400" indent="-228600" eaLnBrk="0" hangingPunct="0">
              <a:defRPr sz="2400" b="1">
                <a:solidFill>
                  <a:schemeClr val="accent2"/>
                </a:solidFill>
                <a:latin typeface="Times New Roman" pitchFamily="18" charset="0"/>
              </a:defRPr>
            </a:lvl5pPr>
            <a:lvl6pPr marL="2514600" indent="-228600" eaLnBrk="0" fontAlgn="base" hangingPunct="0">
              <a:spcBef>
                <a:spcPct val="0"/>
              </a:spcBef>
              <a:spcAft>
                <a:spcPct val="0"/>
              </a:spcAft>
              <a:defRPr sz="2400" b="1">
                <a:solidFill>
                  <a:schemeClr val="accent2"/>
                </a:solidFill>
                <a:latin typeface="Times New Roman" pitchFamily="18" charset="0"/>
              </a:defRPr>
            </a:lvl6pPr>
            <a:lvl7pPr marL="2971800" indent="-228600" eaLnBrk="0" fontAlgn="base" hangingPunct="0">
              <a:spcBef>
                <a:spcPct val="0"/>
              </a:spcBef>
              <a:spcAft>
                <a:spcPct val="0"/>
              </a:spcAft>
              <a:defRPr sz="2400" b="1">
                <a:solidFill>
                  <a:schemeClr val="accent2"/>
                </a:solidFill>
                <a:latin typeface="Times New Roman" pitchFamily="18" charset="0"/>
              </a:defRPr>
            </a:lvl7pPr>
            <a:lvl8pPr marL="3429000" indent="-228600" eaLnBrk="0" fontAlgn="base" hangingPunct="0">
              <a:spcBef>
                <a:spcPct val="0"/>
              </a:spcBef>
              <a:spcAft>
                <a:spcPct val="0"/>
              </a:spcAft>
              <a:defRPr sz="2400" b="1">
                <a:solidFill>
                  <a:schemeClr val="accent2"/>
                </a:solidFill>
                <a:latin typeface="Times New Roman" pitchFamily="18" charset="0"/>
              </a:defRPr>
            </a:lvl8pPr>
            <a:lvl9pPr marL="3886200" indent="-228600" eaLnBrk="0" fontAlgn="base" hangingPunct="0">
              <a:spcBef>
                <a:spcPct val="0"/>
              </a:spcBef>
              <a:spcAft>
                <a:spcPct val="0"/>
              </a:spcAft>
              <a:defRPr sz="2400" b="1">
                <a:solidFill>
                  <a:schemeClr val="accent2"/>
                </a:solidFill>
                <a:latin typeface="Times New Roman" pitchFamily="18" charset="0"/>
              </a:defRPr>
            </a:lvl9pPr>
          </a:lstStyle>
          <a:p>
            <a:pPr defTabSz="642915" eaLnBrk="1" fontAlgn="base" hangingPunct="1">
              <a:spcBef>
                <a:spcPct val="0"/>
              </a:spcBef>
              <a:spcAft>
                <a:spcPct val="0"/>
              </a:spcAft>
            </a:pPr>
            <a:r>
              <a:rPr lang="en-US" sz="2000" b="0" i="1" dirty="0">
                <a:solidFill>
                  <a:prstClr val="black">
                    <a:lumMod val="65000"/>
                    <a:lumOff val="35000"/>
                  </a:prstClr>
                </a:solidFill>
                <a:latin typeface="Calibri"/>
                <a:ea typeface="ヒラギノ角ゴ ProN W3" pitchFamily="1" charset="-128"/>
                <a:sym typeface="GillSans" pitchFamily="-68" charset="0"/>
              </a:rPr>
              <a:t>Does your institution assess cumulative learning outcomes in general education across multiple courses?</a:t>
            </a:r>
          </a:p>
        </p:txBody>
      </p:sp>
      <p:sp>
        <p:nvSpPr>
          <p:cNvPr id="28" name="TextBox 27"/>
          <p:cNvSpPr txBox="1"/>
          <p:nvPr/>
        </p:nvSpPr>
        <p:spPr>
          <a:xfrm flipH="1">
            <a:off x="2078908" y="3978430"/>
            <a:ext cx="1283209" cy="326767"/>
          </a:xfrm>
          <a:prstGeom prst="rect">
            <a:avLst/>
          </a:prstGeom>
          <a:noFill/>
        </p:spPr>
        <p:txBody>
          <a:bodyPr wrap="square" lIns="91421" tIns="45711" rIns="91421" bIns="45711" rtlCol="0">
            <a:spAutoFit/>
          </a:bodyPr>
          <a:lstStyle/>
          <a:p>
            <a:pPr algn="ctr" defTabSz="642915" fontAlgn="base">
              <a:lnSpc>
                <a:spcPts val="1800"/>
              </a:lnSpc>
              <a:spcBef>
                <a:spcPct val="0"/>
              </a:spcBef>
              <a:spcAft>
                <a:spcPct val="0"/>
              </a:spcAft>
            </a:pPr>
            <a:r>
              <a:rPr lang="en-US" sz="1400" b="1" dirty="0">
                <a:solidFill>
                  <a:srgbClr val="000000"/>
                </a:solidFill>
                <a:latin typeface="Arial" pitchFamily="34" charset="0"/>
                <a:ea typeface="ヒラギノ角ゴ ProN W3" pitchFamily="1" charset="-128"/>
                <a:cs typeface="Arial" pitchFamily="34" charset="0"/>
                <a:sym typeface="GillSans" pitchFamily="-68" charset="0"/>
              </a:rPr>
              <a:t>33%</a:t>
            </a:r>
          </a:p>
        </p:txBody>
      </p:sp>
      <p:sp>
        <p:nvSpPr>
          <p:cNvPr id="31" name="TextBox 30"/>
          <p:cNvSpPr txBox="1"/>
          <p:nvPr/>
        </p:nvSpPr>
        <p:spPr>
          <a:xfrm>
            <a:off x="1913538" y="4582434"/>
            <a:ext cx="1223373" cy="923312"/>
          </a:xfrm>
          <a:prstGeom prst="rect">
            <a:avLst/>
          </a:prstGeom>
          <a:noFill/>
        </p:spPr>
        <p:txBody>
          <a:bodyPr wrap="none" lIns="91421" tIns="45711" rIns="91421" bIns="45711" rtlCol="0">
            <a:spAutoFit/>
          </a:bodyPr>
          <a:lstStyle/>
          <a:p>
            <a:pPr algn="ctr" defTabSz="642915" fontAlgn="base">
              <a:spcBef>
                <a:spcPct val="0"/>
              </a:spcBef>
              <a:spcAft>
                <a:spcPct val="0"/>
              </a:spcAft>
            </a:pPr>
            <a:r>
              <a:rPr lang="en-US" b="1" dirty="0">
                <a:solidFill>
                  <a:prstClr val="white"/>
                </a:solidFill>
                <a:latin typeface="Arial" pitchFamily="34" charset="0"/>
                <a:ea typeface="ヒラギノ角ゴ ProN W3" pitchFamily="1" charset="-128"/>
                <a:cs typeface="Arial" pitchFamily="34" charset="0"/>
                <a:sym typeface="GillSans" pitchFamily="-68" charset="0"/>
              </a:rPr>
              <a:t>Planning </a:t>
            </a:r>
            <a:br>
              <a:rPr lang="en-US" b="1" dirty="0">
                <a:solidFill>
                  <a:prstClr val="white"/>
                </a:solidFill>
                <a:latin typeface="Arial" pitchFamily="34" charset="0"/>
                <a:ea typeface="ヒラギノ角ゴ ProN W3" pitchFamily="1" charset="-128"/>
                <a:cs typeface="Arial" pitchFamily="34" charset="0"/>
                <a:sym typeface="GillSans" pitchFamily="-68" charset="0"/>
              </a:rPr>
            </a:br>
            <a:r>
              <a:rPr lang="en-US" b="1" dirty="0">
                <a:solidFill>
                  <a:prstClr val="white"/>
                </a:solidFill>
                <a:latin typeface="Arial" pitchFamily="34" charset="0"/>
                <a:ea typeface="ヒラギノ角ゴ ProN W3" pitchFamily="1" charset="-128"/>
                <a:cs typeface="Arial" pitchFamily="34" charset="0"/>
                <a:sym typeface="GillSans" pitchFamily="-68" charset="0"/>
              </a:rPr>
              <a:t>to do so</a:t>
            </a:r>
          </a:p>
          <a:p>
            <a:pPr algn="ctr" defTabSz="642915" fontAlgn="base">
              <a:spcBef>
                <a:spcPct val="0"/>
              </a:spcBef>
              <a:spcAft>
                <a:spcPct val="0"/>
              </a:spcAft>
            </a:pPr>
            <a:r>
              <a:rPr lang="en-US" b="1" dirty="0">
                <a:solidFill>
                  <a:prstClr val="white"/>
                </a:solidFill>
                <a:latin typeface="Arial" pitchFamily="34" charset="0"/>
                <a:ea typeface="ヒラギノ角ゴ ProN W3" pitchFamily="1" charset="-128"/>
                <a:cs typeface="Arial" pitchFamily="34" charset="0"/>
                <a:sym typeface="GillSans" pitchFamily="-68" charset="0"/>
              </a:rPr>
              <a:t>25%</a:t>
            </a:r>
          </a:p>
        </p:txBody>
      </p:sp>
      <p:sp>
        <p:nvSpPr>
          <p:cNvPr id="15" name="Text Box 6"/>
          <p:cNvSpPr txBox="1">
            <a:spLocks noChangeArrowheads="1"/>
          </p:cNvSpPr>
          <p:nvPr/>
        </p:nvSpPr>
        <p:spPr bwMode="auto">
          <a:xfrm>
            <a:off x="4290236" y="1647020"/>
            <a:ext cx="4642648"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1" rIns="91421" bIns="45711">
            <a:spAutoFit/>
          </a:bodyPr>
          <a:lstStyle>
            <a:lvl1pPr eaLnBrk="0" hangingPunct="0">
              <a:defRPr sz="2400" b="1">
                <a:solidFill>
                  <a:schemeClr val="accent2"/>
                </a:solidFill>
                <a:latin typeface="Times New Roman" pitchFamily="18" charset="0"/>
              </a:defRPr>
            </a:lvl1pPr>
            <a:lvl2pPr marL="742950" indent="-285750" eaLnBrk="0" hangingPunct="0">
              <a:defRPr sz="2400" b="1">
                <a:solidFill>
                  <a:schemeClr val="accent2"/>
                </a:solidFill>
                <a:latin typeface="Times New Roman" pitchFamily="18" charset="0"/>
              </a:defRPr>
            </a:lvl2pPr>
            <a:lvl3pPr marL="1143000" indent="-228600" eaLnBrk="0" hangingPunct="0">
              <a:defRPr sz="2400" b="1">
                <a:solidFill>
                  <a:schemeClr val="accent2"/>
                </a:solidFill>
                <a:latin typeface="Times New Roman" pitchFamily="18" charset="0"/>
              </a:defRPr>
            </a:lvl3pPr>
            <a:lvl4pPr marL="1600200" indent="-228600" eaLnBrk="0" hangingPunct="0">
              <a:defRPr sz="2400" b="1">
                <a:solidFill>
                  <a:schemeClr val="accent2"/>
                </a:solidFill>
                <a:latin typeface="Times New Roman" pitchFamily="18" charset="0"/>
              </a:defRPr>
            </a:lvl4pPr>
            <a:lvl5pPr marL="2057400" indent="-228600" eaLnBrk="0" hangingPunct="0">
              <a:defRPr sz="2400" b="1">
                <a:solidFill>
                  <a:schemeClr val="accent2"/>
                </a:solidFill>
                <a:latin typeface="Times New Roman" pitchFamily="18" charset="0"/>
              </a:defRPr>
            </a:lvl5pPr>
            <a:lvl6pPr marL="2514600" indent="-228600" eaLnBrk="0" fontAlgn="base" hangingPunct="0">
              <a:spcBef>
                <a:spcPct val="0"/>
              </a:spcBef>
              <a:spcAft>
                <a:spcPct val="0"/>
              </a:spcAft>
              <a:defRPr sz="2400" b="1">
                <a:solidFill>
                  <a:schemeClr val="accent2"/>
                </a:solidFill>
                <a:latin typeface="Times New Roman" pitchFamily="18" charset="0"/>
              </a:defRPr>
            </a:lvl6pPr>
            <a:lvl7pPr marL="2971800" indent="-228600" eaLnBrk="0" fontAlgn="base" hangingPunct="0">
              <a:spcBef>
                <a:spcPct val="0"/>
              </a:spcBef>
              <a:spcAft>
                <a:spcPct val="0"/>
              </a:spcAft>
              <a:defRPr sz="2400" b="1">
                <a:solidFill>
                  <a:schemeClr val="accent2"/>
                </a:solidFill>
                <a:latin typeface="Times New Roman" pitchFamily="18" charset="0"/>
              </a:defRPr>
            </a:lvl7pPr>
            <a:lvl8pPr marL="3429000" indent="-228600" eaLnBrk="0" fontAlgn="base" hangingPunct="0">
              <a:spcBef>
                <a:spcPct val="0"/>
              </a:spcBef>
              <a:spcAft>
                <a:spcPct val="0"/>
              </a:spcAft>
              <a:defRPr sz="2400" b="1">
                <a:solidFill>
                  <a:schemeClr val="accent2"/>
                </a:solidFill>
                <a:latin typeface="Times New Roman" pitchFamily="18" charset="0"/>
              </a:defRPr>
            </a:lvl8pPr>
            <a:lvl9pPr marL="3886200" indent="-228600" eaLnBrk="0" fontAlgn="base" hangingPunct="0">
              <a:spcBef>
                <a:spcPct val="0"/>
              </a:spcBef>
              <a:spcAft>
                <a:spcPct val="0"/>
              </a:spcAft>
              <a:defRPr sz="2400" b="1">
                <a:solidFill>
                  <a:schemeClr val="accent2"/>
                </a:solidFill>
                <a:latin typeface="Times New Roman" pitchFamily="18" charset="0"/>
              </a:defRPr>
            </a:lvl9pPr>
          </a:lstStyle>
          <a:p>
            <a:pPr algn="ctr" defTabSz="642915" eaLnBrk="1" fontAlgn="base" hangingPunct="1">
              <a:spcBef>
                <a:spcPct val="0"/>
              </a:spcBef>
              <a:spcAft>
                <a:spcPct val="0"/>
              </a:spcAft>
            </a:pPr>
            <a:r>
              <a:rPr lang="en-US" sz="2000" b="0" i="1" dirty="0">
                <a:solidFill>
                  <a:prstClr val="black">
                    <a:lumMod val="65000"/>
                    <a:lumOff val="35000"/>
                  </a:prstClr>
                </a:solidFill>
                <a:latin typeface="Calibri"/>
                <a:ea typeface="ヒラギノ角ゴ ProN W3" pitchFamily="1" charset="-128"/>
                <a:sym typeface="GillSans" pitchFamily="-68" charset="0"/>
              </a:rPr>
              <a:t>Which of these does your institution use?</a:t>
            </a:r>
          </a:p>
        </p:txBody>
      </p:sp>
      <p:cxnSp>
        <p:nvCxnSpPr>
          <p:cNvPr id="10" name="Straight Arrow Connector 9"/>
          <p:cNvCxnSpPr/>
          <p:nvPr/>
        </p:nvCxnSpPr>
        <p:spPr bwMode="auto">
          <a:xfrm>
            <a:off x="1871473" y="3669792"/>
            <a:ext cx="2054355" cy="0"/>
          </a:xfrm>
          <a:prstGeom prst="straightConnector1">
            <a:avLst/>
          </a:prstGeom>
          <a:solidFill>
            <a:schemeClr val="accent1"/>
          </a:solidFill>
          <a:ln w="28575" cap="flat" cmpd="sng" algn="ctr">
            <a:solidFill>
              <a:schemeClr val="accent1">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4499231" y="2129174"/>
            <a:ext cx="3628659" cy="3726139"/>
          </a:xfrm>
          <a:prstGeom prst="rect">
            <a:avLst/>
          </a:prstGeom>
          <a:noFill/>
        </p:spPr>
        <p:txBody>
          <a:bodyPr wrap="square" lIns="91421" tIns="45711" rIns="91421" bIns="45711" rtlCol="0">
            <a:spAutoFit/>
          </a:bodyPr>
          <a:lstStyle/>
          <a:p>
            <a:pPr defTabSz="642915" fontAlgn="b" hangingPunct="0">
              <a:spcBef>
                <a:spcPts val="90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Institutionally created rubrics applied </a:t>
            </a:r>
            <a:br>
              <a:rPr lang="en-US" sz="1400" dirty="0">
                <a:solidFill>
                  <a:srgbClr val="000000"/>
                </a:solidFill>
                <a:latin typeface="Arial" pitchFamily="34" charset="0"/>
                <a:ea typeface="ヒラギノ角ゴ ProN W3" pitchFamily="1" charset="-128"/>
                <a:cs typeface="Arial" pitchFamily="34" charset="0"/>
                <a:sym typeface="GillSans" pitchFamily="-68" charset="0"/>
              </a:rPr>
            </a:br>
            <a:r>
              <a:rPr lang="en-US" sz="1400" dirty="0">
                <a:solidFill>
                  <a:srgbClr val="000000"/>
                </a:solidFill>
                <a:latin typeface="Arial" pitchFamily="34" charset="0"/>
                <a:ea typeface="ヒラギノ角ゴ ProN W3" pitchFamily="1" charset="-128"/>
                <a:cs typeface="Arial" pitchFamily="34" charset="0"/>
                <a:sym typeface="GillSans" pitchFamily="-68" charset="0"/>
              </a:rPr>
              <a:t>to samples of student work	</a:t>
            </a:r>
          </a:p>
          <a:p>
            <a:pPr defTabSz="642915" fontAlgn="b" hangingPunct="0">
              <a:spcBef>
                <a:spcPts val="90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Culminating or capstone projects	</a:t>
            </a:r>
          </a:p>
          <a:p>
            <a:pPr defTabSz="642915" fontAlgn="b" hangingPunct="0">
              <a:spcBef>
                <a:spcPts val="90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Student surveys and self-reports	</a:t>
            </a:r>
          </a:p>
          <a:p>
            <a:pPr defTabSz="642915" fontAlgn="b" hangingPunct="0">
              <a:spcBef>
                <a:spcPts val="90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Locally developed common assignments in some courses	</a:t>
            </a:r>
          </a:p>
          <a:p>
            <a:pPr defTabSz="642915" fontAlgn="b" hangingPunct="0">
              <a:spcBef>
                <a:spcPts val="90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Locally developed examinations	</a:t>
            </a:r>
          </a:p>
          <a:p>
            <a:pPr defTabSz="642915" fontAlgn="b" hangingPunct="0">
              <a:spcBef>
                <a:spcPts val="90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AAC&amp;U VALUE rubrics applied to samples of student work	</a:t>
            </a:r>
          </a:p>
          <a:p>
            <a:pPr defTabSz="642915" fontAlgn="b" hangingPunct="0">
              <a:spcBef>
                <a:spcPts val="90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Standardized national tests of general skills, such as critical thinking	</a:t>
            </a:r>
          </a:p>
          <a:p>
            <a:pPr defTabSz="642915" fontAlgn="b" hangingPunct="0">
              <a:spcBef>
                <a:spcPts val="90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Standardized national tests of general knowledge, such as science or humanities </a:t>
            </a:r>
          </a:p>
        </p:txBody>
      </p:sp>
      <p:sp>
        <p:nvSpPr>
          <p:cNvPr id="21" name="TextBox 20"/>
          <p:cNvSpPr txBox="1"/>
          <p:nvPr/>
        </p:nvSpPr>
        <p:spPr>
          <a:xfrm>
            <a:off x="8183979" y="2129174"/>
            <a:ext cx="670560" cy="3726139"/>
          </a:xfrm>
          <a:prstGeom prst="rect">
            <a:avLst/>
          </a:prstGeom>
          <a:noFill/>
        </p:spPr>
        <p:txBody>
          <a:bodyPr wrap="square" lIns="91421" tIns="45711" rIns="91421" bIns="45711" rtlCol="0">
            <a:spAutoFit/>
          </a:bodyPr>
          <a:lstStyle/>
          <a:p>
            <a:pPr algn="ctr" defTabSz="642915" fontAlgn="b" hangingPunct="0">
              <a:spcBef>
                <a:spcPts val="90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87%</a:t>
            </a:r>
            <a:br>
              <a:rPr lang="en-US" sz="1400" dirty="0">
                <a:solidFill>
                  <a:srgbClr val="000000"/>
                </a:solidFill>
                <a:latin typeface="Arial" pitchFamily="34" charset="0"/>
                <a:ea typeface="ヒラギノ角ゴ ProN W3" pitchFamily="1" charset="-128"/>
                <a:cs typeface="Arial" pitchFamily="34" charset="0"/>
                <a:sym typeface="GillSans" pitchFamily="-68" charset="0"/>
              </a:rPr>
            </a:br>
            <a:endParaRPr lang="en-US" sz="1400" dirty="0">
              <a:solidFill>
                <a:srgbClr val="000000"/>
              </a:solidFill>
              <a:latin typeface="Arial" pitchFamily="34" charset="0"/>
              <a:ea typeface="ヒラギノ角ゴ ProN W3" pitchFamily="1" charset="-128"/>
              <a:cs typeface="Arial" pitchFamily="34" charset="0"/>
              <a:sym typeface="GillSans" pitchFamily="-68" charset="0"/>
            </a:endParaRPr>
          </a:p>
          <a:p>
            <a:pPr algn="ctr" defTabSz="642915" fontAlgn="b" hangingPunct="0">
              <a:spcBef>
                <a:spcPts val="90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78%</a:t>
            </a:r>
          </a:p>
          <a:p>
            <a:pPr algn="ctr" defTabSz="642915" fontAlgn="b" hangingPunct="0">
              <a:spcBef>
                <a:spcPts val="90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64%</a:t>
            </a:r>
          </a:p>
          <a:p>
            <a:pPr algn="ctr" defTabSz="642915" fontAlgn="b" hangingPunct="0">
              <a:spcBef>
                <a:spcPts val="90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62%</a:t>
            </a:r>
            <a:br>
              <a:rPr lang="en-US" sz="1400" dirty="0">
                <a:solidFill>
                  <a:srgbClr val="000000"/>
                </a:solidFill>
                <a:latin typeface="Arial" pitchFamily="34" charset="0"/>
                <a:ea typeface="ヒラギノ角ゴ ProN W3" pitchFamily="1" charset="-128"/>
                <a:cs typeface="Arial" pitchFamily="34" charset="0"/>
                <a:sym typeface="GillSans" pitchFamily="-68" charset="0"/>
              </a:rPr>
            </a:br>
            <a:endParaRPr lang="en-US" sz="1400" dirty="0">
              <a:solidFill>
                <a:srgbClr val="000000"/>
              </a:solidFill>
              <a:latin typeface="Arial" pitchFamily="34" charset="0"/>
              <a:ea typeface="ヒラギノ角ゴ ProN W3" pitchFamily="1" charset="-128"/>
              <a:cs typeface="Arial" pitchFamily="34" charset="0"/>
              <a:sym typeface="GillSans" pitchFamily="-68" charset="0"/>
            </a:endParaRPr>
          </a:p>
          <a:p>
            <a:pPr algn="ctr" defTabSz="642915" fontAlgn="b" hangingPunct="0">
              <a:spcBef>
                <a:spcPts val="90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46%</a:t>
            </a:r>
          </a:p>
          <a:p>
            <a:pPr algn="ctr" defTabSz="642915" fontAlgn="b" hangingPunct="0">
              <a:spcBef>
                <a:spcPts val="90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42%</a:t>
            </a:r>
            <a:br>
              <a:rPr lang="en-US" sz="1400" dirty="0">
                <a:solidFill>
                  <a:srgbClr val="000000"/>
                </a:solidFill>
                <a:latin typeface="Arial" pitchFamily="34" charset="0"/>
                <a:ea typeface="ヒラギノ角ゴ ProN W3" pitchFamily="1" charset="-128"/>
                <a:cs typeface="Arial" pitchFamily="34" charset="0"/>
                <a:sym typeface="GillSans" pitchFamily="-68" charset="0"/>
              </a:rPr>
            </a:br>
            <a:endParaRPr lang="en-US" sz="1400" dirty="0">
              <a:solidFill>
                <a:srgbClr val="000000"/>
              </a:solidFill>
              <a:latin typeface="Arial" pitchFamily="34" charset="0"/>
              <a:ea typeface="ヒラギノ角ゴ ProN W3" pitchFamily="1" charset="-128"/>
              <a:cs typeface="Arial" pitchFamily="34" charset="0"/>
              <a:sym typeface="GillSans" pitchFamily="-68" charset="0"/>
            </a:endParaRPr>
          </a:p>
          <a:p>
            <a:pPr algn="ctr" defTabSz="642915" fontAlgn="b" hangingPunct="0">
              <a:spcBef>
                <a:spcPts val="90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38%</a:t>
            </a:r>
            <a:br>
              <a:rPr lang="en-US" sz="1400" dirty="0">
                <a:solidFill>
                  <a:srgbClr val="000000"/>
                </a:solidFill>
                <a:latin typeface="Arial" pitchFamily="34" charset="0"/>
                <a:ea typeface="ヒラギノ角ゴ ProN W3" pitchFamily="1" charset="-128"/>
                <a:cs typeface="Arial" pitchFamily="34" charset="0"/>
                <a:sym typeface="GillSans" pitchFamily="-68" charset="0"/>
              </a:rPr>
            </a:br>
            <a:endParaRPr lang="en-US" sz="1400" dirty="0">
              <a:solidFill>
                <a:srgbClr val="000000"/>
              </a:solidFill>
              <a:latin typeface="Arial" pitchFamily="34" charset="0"/>
              <a:ea typeface="ヒラギノ角ゴ ProN W3" pitchFamily="1" charset="-128"/>
              <a:cs typeface="Arial" pitchFamily="34" charset="0"/>
              <a:sym typeface="GillSans" pitchFamily="-68" charset="0"/>
            </a:endParaRPr>
          </a:p>
          <a:p>
            <a:pPr algn="ctr" defTabSz="642915" fontAlgn="b" hangingPunct="0">
              <a:spcBef>
                <a:spcPts val="900"/>
              </a:spcBef>
              <a:spcAft>
                <a:spcPct val="0"/>
              </a:spcAft>
            </a:pPr>
            <a:r>
              <a:rPr lang="en-US" sz="1400" dirty="0">
                <a:solidFill>
                  <a:srgbClr val="000000"/>
                </a:solidFill>
                <a:latin typeface="Arial" pitchFamily="34" charset="0"/>
                <a:ea typeface="ヒラギノ角ゴ ProN W3" pitchFamily="1" charset="-128"/>
                <a:cs typeface="Arial" pitchFamily="34" charset="0"/>
                <a:sym typeface="GillSans" pitchFamily="-68" charset="0"/>
              </a:rPr>
              <a:t>33%</a:t>
            </a:r>
            <a:br>
              <a:rPr lang="en-US" sz="1400" dirty="0">
                <a:solidFill>
                  <a:srgbClr val="000000"/>
                </a:solidFill>
                <a:latin typeface="Arial" pitchFamily="34" charset="0"/>
                <a:ea typeface="ヒラギノ角ゴ ProN W3" pitchFamily="1" charset="-128"/>
                <a:cs typeface="Arial" pitchFamily="34" charset="0"/>
                <a:sym typeface="GillSans" pitchFamily="-68" charset="0"/>
              </a:rPr>
            </a:br>
            <a:endParaRPr lang="en-US" sz="1400" dirty="0">
              <a:solidFill>
                <a:srgbClr val="000000"/>
              </a:solidFill>
              <a:latin typeface="Arial" pitchFamily="34" charset="0"/>
              <a:ea typeface="ヒラギノ角ゴ ProN W3" pitchFamily="1" charset="-128"/>
              <a:cs typeface="Arial" pitchFamily="34" charset="0"/>
              <a:sym typeface="GillSans" pitchFamily="-68" charset="0"/>
            </a:endParaRPr>
          </a:p>
        </p:txBody>
      </p:sp>
      <p:sp>
        <p:nvSpPr>
          <p:cNvPr id="14" name="Rectangle 13"/>
          <p:cNvSpPr/>
          <p:nvPr/>
        </p:nvSpPr>
        <p:spPr bwMode="auto">
          <a:xfrm>
            <a:off x="4290236" y="1557511"/>
            <a:ext cx="4642648" cy="4432916"/>
          </a:xfrm>
          <a:prstGeom prst="rect">
            <a:avLst/>
          </a:prstGeom>
          <a:noFill/>
          <a:ln w="9525" cap="flat" cmpd="sng" algn="ctr">
            <a:solidFill>
              <a:schemeClr val="accent1">
                <a:lumMod val="75000"/>
              </a:schemeClr>
            </a:solidFill>
            <a:prstDash val="solid"/>
            <a:round/>
            <a:headEnd type="none" w="med" len="med"/>
            <a:tailEnd type="none" w="med" len="med"/>
          </a:ln>
          <a:effectLst/>
          <a:extLst/>
        </p:spPr>
        <p:txBody>
          <a:bodyPr vert="horz" wrap="square" lIns="91421" tIns="45711" rIns="91421" bIns="45711" numCol="1" rtlCol="0" anchor="t" anchorCtr="0" compatLnSpc="1">
            <a:prstTxWarp prst="textNoShape">
              <a:avLst/>
            </a:prstTxWarp>
          </a:bodyPr>
          <a:lstStyle/>
          <a:p>
            <a:pPr algn="ctr" defTabSz="914212" fontAlgn="base">
              <a:spcBef>
                <a:spcPct val="0"/>
              </a:spcBef>
              <a:spcAft>
                <a:spcPct val="0"/>
              </a:spcAft>
            </a:pPr>
            <a:endParaRPr lang="en-US" sz="1400">
              <a:solidFill>
                <a:prstClr val="black"/>
              </a:solidFill>
              <a:latin typeface="Arial" charset="0"/>
              <a:ea typeface="ヒラギノ角ゴ ProN W3" pitchFamily="1" charset="-128"/>
              <a:sym typeface="GillSans" pitchFamily="-68" charset="0"/>
            </a:endParaRPr>
          </a:p>
        </p:txBody>
      </p:sp>
      <p:sp>
        <p:nvSpPr>
          <p:cNvPr id="16" name="TextBox 15"/>
          <p:cNvSpPr txBox="1"/>
          <p:nvPr/>
        </p:nvSpPr>
        <p:spPr>
          <a:xfrm flipH="1">
            <a:off x="163187" y="5583913"/>
            <a:ext cx="1660305" cy="525142"/>
          </a:xfrm>
          <a:prstGeom prst="rect">
            <a:avLst/>
          </a:prstGeom>
          <a:noFill/>
        </p:spPr>
        <p:txBody>
          <a:bodyPr wrap="square" lIns="91421" tIns="45711" rIns="91421" bIns="45711" rtlCol="0">
            <a:spAutoFit/>
          </a:bodyPr>
          <a:lstStyle/>
          <a:p>
            <a:pPr algn="ctr" defTabSz="642915" fontAlgn="base">
              <a:spcBef>
                <a:spcPct val="0"/>
              </a:spcBef>
              <a:spcAft>
                <a:spcPct val="0"/>
              </a:spcAft>
            </a:pPr>
            <a:r>
              <a:rPr lang="en-US" sz="1400" b="1" dirty="0">
                <a:solidFill>
                  <a:srgbClr val="000000"/>
                </a:solidFill>
                <a:latin typeface="Arial" pitchFamily="34" charset="0"/>
                <a:ea typeface="ヒラギノ角ゴ ProN W3" pitchFamily="1" charset="-128"/>
                <a:cs typeface="Arial" pitchFamily="34" charset="0"/>
                <a:sym typeface="GillSans" pitchFamily="-68" charset="0"/>
              </a:rPr>
              <a:t>Assess learning outcomes</a:t>
            </a:r>
          </a:p>
        </p:txBody>
      </p:sp>
      <p:sp>
        <p:nvSpPr>
          <p:cNvPr id="17" name="TextBox 16"/>
          <p:cNvSpPr txBox="1"/>
          <p:nvPr/>
        </p:nvSpPr>
        <p:spPr>
          <a:xfrm flipH="1">
            <a:off x="1591844" y="5583913"/>
            <a:ext cx="2066547" cy="525142"/>
          </a:xfrm>
          <a:prstGeom prst="rect">
            <a:avLst/>
          </a:prstGeom>
          <a:noFill/>
        </p:spPr>
        <p:txBody>
          <a:bodyPr wrap="square" lIns="91421" tIns="45711" rIns="91421" bIns="45711" rtlCol="0">
            <a:spAutoFit/>
          </a:bodyPr>
          <a:lstStyle/>
          <a:p>
            <a:pPr algn="ctr" defTabSz="642915" fontAlgn="base">
              <a:spcBef>
                <a:spcPct val="0"/>
              </a:spcBef>
              <a:spcAft>
                <a:spcPct val="0"/>
              </a:spcAft>
            </a:pPr>
            <a:r>
              <a:rPr lang="en-US" sz="1400" b="1" dirty="0">
                <a:solidFill>
                  <a:srgbClr val="000000"/>
                </a:solidFill>
                <a:latin typeface="Arial" pitchFamily="34" charset="0"/>
                <a:ea typeface="ヒラギノ角ゴ ProN W3" pitchFamily="1" charset="-128"/>
                <a:cs typeface="Arial" pitchFamily="34" charset="0"/>
                <a:sym typeface="GillSans" pitchFamily="-68" charset="0"/>
              </a:rPr>
              <a:t>Do not assess learning outcomes</a:t>
            </a:r>
          </a:p>
        </p:txBody>
      </p:sp>
      <p:sp>
        <p:nvSpPr>
          <p:cNvPr id="3" name="Slide Number Placeholder 2"/>
          <p:cNvSpPr>
            <a:spLocks noGrp="1"/>
          </p:cNvSpPr>
          <p:nvPr>
            <p:ph type="sldNum" sz="quarter" idx="12"/>
          </p:nvPr>
        </p:nvSpPr>
        <p:spPr/>
        <p:txBody>
          <a:bodyPr/>
          <a:lstStyle/>
          <a:p>
            <a:pPr>
              <a:defRPr/>
            </a:pPr>
            <a:fld id="{D977E03B-69BE-489B-B56B-8798FCF60AFB}" type="slidenum">
              <a:rPr lang="en-US" smtClean="0">
                <a:solidFill>
                  <a:prstClr val="white"/>
                </a:solidFill>
              </a:rPr>
              <a:pPr>
                <a:defRPr/>
              </a:pPr>
              <a:t>17</a:t>
            </a:fld>
            <a:endParaRPr lang="en-US">
              <a:solidFill>
                <a:prstClr val="white"/>
              </a:solidFill>
            </a:endParaRPr>
          </a:p>
        </p:txBody>
      </p:sp>
    </p:spTree>
    <p:extLst>
      <p:ext uri="{BB962C8B-B14F-4D97-AF65-F5344CB8AC3E}">
        <p14:creationId xmlns:p14="http://schemas.microsoft.com/office/powerpoint/2010/main" val="2004400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771" y="42357"/>
            <a:ext cx="7999156" cy="1143000"/>
          </a:xfrm>
        </p:spPr>
        <p:txBody>
          <a:bodyPr/>
          <a:lstStyle/>
          <a:p>
            <a:pPr algn="l">
              <a:lnSpc>
                <a:spcPts val="2742"/>
              </a:lnSpc>
            </a:pPr>
            <a:r>
              <a:rPr lang="en-US" dirty="0" smtClean="0"/>
              <a:t>Use of Rubrics to Assess General Education Learning Outcomes Increases; Use of General Skills Tests Decreases</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2760786092"/>
              </p:ext>
            </p:extLst>
          </p:nvPr>
        </p:nvGraphicFramePr>
        <p:xfrm>
          <a:off x="685800" y="1374299"/>
          <a:ext cx="8336280" cy="47203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7764" y="1135659"/>
            <a:ext cx="8573760" cy="323161"/>
          </a:xfrm>
          <a:prstGeom prst="rect">
            <a:avLst/>
          </a:prstGeom>
          <a:noFill/>
        </p:spPr>
        <p:txBody>
          <a:bodyPr wrap="square" lIns="91250" tIns="45626" rIns="91250" bIns="45626" rtlCol="0">
            <a:spAutoFit/>
          </a:bodyPr>
          <a:lstStyle/>
          <a:p>
            <a:pPr>
              <a:lnSpc>
                <a:spcPts val="1758"/>
              </a:lnSpc>
            </a:pPr>
            <a:r>
              <a:rPr lang="en-US" sz="1700" i="1" dirty="0">
                <a:solidFill>
                  <a:schemeClr val="tx1">
                    <a:lumMod val="65000"/>
                    <a:lumOff val="35000"/>
                  </a:schemeClr>
                </a:solidFill>
              </a:rPr>
              <a:t>Proportions saying their institution uses each to assess learning outcomes in general education*</a:t>
            </a:r>
          </a:p>
        </p:txBody>
      </p:sp>
      <p:sp>
        <p:nvSpPr>
          <p:cNvPr id="6" name="TextBox 5"/>
          <p:cNvSpPr txBox="1"/>
          <p:nvPr/>
        </p:nvSpPr>
        <p:spPr>
          <a:xfrm>
            <a:off x="346957" y="1595556"/>
            <a:ext cx="8357190" cy="4106651"/>
          </a:xfrm>
          <a:prstGeom prst="rect">
            <a:avLst/>
          </a:prstGeom>
          <a:noFill/>
        </p:spPr>
        <p:txBody>
          <a:bodyPr wrap="square" lIns="91250" tIns="45626" rIns="91250" bIns="45626" rtlCol="0">
            <a:spAutoFit/>
          </a:bodyPr>
          <a:lstStyle/>
          <a:p>
            <a:pPr fontAlgn="b" hangingPunct="0">
              <a:spcBef>
                <a:spcPts val="2812"/>
              </a:spcBef>
            </a:pPr>
            <a:r>
              <a:rPr lang="en-US" sz="1600" b="1" dirty="0">
                <a:latin typeface="Arial" pitchFamily="34" charset="0"/>
                <a:cs typeface="Arial" pitchFamily="34" charset="0"/>
              </a:rPr>
              <a:t>Rubrics applied to examples of student work </a:t>
            </a:r>
            <a:r>
              <a:rPr lang="en-US" sz="1300" i="1" dirty="0">
                <a:latin typeface="Arial" pitchFamily="34" charset="0"/>
                <a:cs typeface="Arial" pitchFamily="34" charset="0"/>
              </a:rPr>
              <a:t>(Institutionally created or AAC&amp;U VALUE)</a:t>
            </a:r>
            <a:endParaRPr lang="en-US" sz="1600" i="1" dirty="0">
              <a:latin typeface="Arial" pitchFamily="34" charset="0"/>
              <a:cs typeface="Arial" pitchFamily="34" charset="0"/>
            </a:endParaRPr>
          </a:p>
          <a:p>
            <a:pPr fontAlgn="b" hangingPunct="0">
              <a:spcBef>
                <a:spcPts val="2812"/>
              </a:spcBef>
            </a:pPr>
            <a:r>
              <a:rPr lang="en-US" sz="1600" b="1" dirty="0">
                <a:latin typeface="Arial" pitchFamily="34" charset="0"/>
                <a:cs typeface="Arial" pitchFamily="34" charset="0"/>
              </a:rPr>
              <a:t>Culminating or capstone projects</a:t>
            </a:r>
            <a:endParaRPr lang="en-US" sz="1600" dirty="0">
              <a:latin typeface="Arial" pitchFamily="34" charset="0"/>
              <a:cs typeface="Arial" pitchFamily="34" charset="0"/>
            </a:endParaRPr>
          </a:p>
          <a:p>
            <a:pPr fontAlgn="b" hangingPunct="0">
              <a:spcBef>
                <a:spcPts val="2812"/>
              </a:spcBef>
            </a:pPr>
            <a:r>
              <a:rPr lang="en-US" sz="1600" b="1" dirty="0">
                <a:latin typeface="Arial" pitchFamily="34" charset="0"/>
                <a:cs typeface="Arial" pitchFamily="34" charset="0"/>
              </a:rPr>
              <a:t>Student surveys and self-reports</a:t>
            </a:r>
            <a:endParaRPr lang="en-US" sz="1600" dirty="0">
              <a:latin typeface="Arial" pitchFamily="34" charset="0"/>
              <a:cs typeface="Arial" pitchFamily="34" charset="0"/>
            </a:endParaRPr>
          </a:p>
          <a:p>
            <a:pPr fontAlgn="b" hangingPunct="0">
              <a:spcBef>
                <a:spcPts val="2812"/>
              </a:spcBef>
            </a:pPr>
            <a:r>
              <a:rPr lang="en-US" sz="1600" b="1" dirty="0">
                <a:latin typeface="Arial" pitchFamily="34" charset="0"/>
                <a:cs typeface="Arial" pitchFamily="34" charset="0"/>
              </a:rPr>
              <a:t>Locally developed common assignments in some courses</a:t>
            </a:r>
            <a:endParaRPr lang="en-US" sz="1600" dirty="0">
              <a:latin typeface="Arial" pitchFamily="34" charset="0"/>
              <a:cs typeface="Arial" pitchFamily="34" charset="0"/>
            </a:endParaRPr>
          </a:p>
          <a:p>
            <a:pPr fontAlgn="b" hangingPunct="0">
              <a:spcBef>
                <a:spcPts val="2812"/>
              </a:spcBef>
            </a:pPr>
            <a:r>
              <a:rPr lang="en-US" sz="1600" b="1" dirty="0">
                <a:latin typeface="Arial" pitchFamily="34" charset="0"/>
                <a:cs typeface="Arial" pitchFamily="34" charset="0"/>
              </a:rPr>
              <a:t>Locally developed examinations</a:t>
            </a:r>
            <a:endParaRPr lang="en-US" sz="1600" dirty="0">
              <a:latin typeface="Arial" pitchFamily="34" charset="0"/>
              <a:cs typeface="Arial" pitchFamily="34" charset="0"/>
            </a:endParaRPr>
          </a:p>
          <a:p>
            <a:pPr fontAlgn="b" hangingPunct="0">
              <a:spcBef>
                <a:spcPts val="2812"/>
              </a:spcBef>
            </a:pPr>
            <a:r>
              <a:rPr lang="en-US" sz="1600" b="1" dirty="0">
                <a:latin typeface="Arial" pitchFamily="34" charset="0"/>
                <a:cs typeface="Arial" pitchFamily="34" charset="0"/>
              </a:rPr>
              <a:t>Standardized national tests of general skills, such as critical thinking</a:t>
            </a:r>
            <a:endParaRPr lang="en-US" sz="1600" dirty="0">
              <a:latin typeface="Arial" pitchFamily="34" charset="0"/>
              <a:cs typeface="Arial" pitchFamily="34" charset="0"/>
            </a:endParaRPr>
          </a:p>
          <a:p>
            <a:pPr fontAlgn="b" hangingPunct="0">
              <a:spcBef>
                <a:spcPts val="2812"/>
              </a:spcBef>
            </a:pPr>
            <a:r>
              <a:rPr lang="en-US" sz="1600" b="1" dirty="0">
                <a:latin typeface="Arial" pitchFamily="34" charset="0"/>
                <a:cs typeface="Arial" pitchFamily="34" charset="0"/>
              </a:rPr>
              <a:t>Standardized national tests of general knowledge, such as science or humanities </a:t>
            </a:r>
          </a:p>
        </p:txBody>
      </p:sp>
      <p:sp>
        <p:nvSpPr>
          <p:cNvPr id="7" name="TextBox 6"/>
          <p:cNvSpPr txBox="1"/>
          <p:nvPr/>
        </p:nvSpPr>
        <p:spPr>
          <a:xfrm>
            <a:off x="8466835" y="1582932"/>
            <a:ext cx="504763" cy="4389782"/>
          </a:xfrm>
          <a:prstGeom prst="rect">
            <a:avLst/>
          </a:prstGeom>
          <a:noFill/>
        </p:spPr>
        <p:txBody>
          <a:bodyPr wrap="none" lIns="91250" tIns="45626" rIns="91250" bIns="45626" rtlCol="0">
            <a:spAutoFit/>
          </a:bodyPr>
          <a:lstStyle/>
          <a:p>
            <a:pPr>
              <a:spcBef>
                <a:spcPts val="1200"/>
              </a:spcBef>
            </a:pPr>
            <a:r>
              <a:rPr lang="en-US" sz="1100" i="1" dirty="0">
                <a:solidFill>
                  <a:schemeClr val="tx1">
                    <a:lumMod val="65000"/>
                    <a:lumOff val="35000"/>
                  </a:schemeClr>
                </a:solidFill>
                <a:latin typeface="Arial" pitchFamily="34" charset="0"/>
                <a:cs typeface="Arial" pitchFamily="34" charset="0"/>
              </a:rPr>
              <a:t>2008</a:t>
            </a:r>
          </a:p>
          <a:p>
            <a:pPr>
              <a:spcBef>
                <a:spcPts val="1200"/>
              </a:spcBef>
            </a:pPr>
            <a:r>
              <a:rPr lang="en-US" sz="1100" i="1" dirty="0">
                <a:solidFill>
                  <a:schemeClr val="tx1">
                    <a:lumMod val="65000"/>
                    <a:lumOff val="35000"/>
                  </a:schemeClr>
                </a:solidFill>
                <a:latin typeface="Arial" pitchFamily="34" charset="0"/>
                <a:cs typeface="Arial" pitchFamily="34" charset="0"/>
              </a:rPr>
              <a:t>77%</a:t>
            </a:r>
          </a:p>
          <a:p>
            <a:pPr>
              <a:spcBef>
                <a:spcPts val="3516"/>
              </a:spcBef>
            </a:pPr>
            <a:r>
              <a:rPr lang="en-US" sz="1100" i="1" dirty="0">
                <a:solidFill>
                  <a:schemeClr val="tx1">
                    <a:lumMod val="65000"/>
                    <a:lumOff val="35000"/>
                  </a:schemeClr>
                </a:solidFill>
                <a:latin typeface="Arial" pitchFamily="34" charset="0"/>
                <a:cs typeface="Arial" pitchFamily="34" charset="0"/>
              </a:rPr>
              <a:t>70%</a:t>
            </a:r>
          </a:p>
          <a:p>
            <a:pPr>
              <a:spcBef>
                <a:spcPts val="3516"/>
              </a:spcBef>
            </a:pPr>
            <a:r>
              <a:rPr lang="en-US" sz="1100" i="1" dirty="0">
                <a:solidFill>
                  <a:schemeClr val="tx1">
                    <a:lumMod val="65000"/>
                    <a:lumOff val="35000"/>
                  </a:schemeClr>
                </a:solidFill>
                <a:latin typeface="Arial" pitchFamily="34" charset="0"/>
                <a:cs typeface="Arial" pitchFamily="34" charset="0"/>
              </a:rPr>
              <a:t>67%</a:t>
            </a:r>
          </a:p>
          <a:p>
            <a:pPr>
              <a:spcBef>
                <a:spcPts val="3516"/>
              </a:spcBef>
            </a:pPr>
            <a:r>
              <a:rPr lang="en-US" sz="1100" i="1" dirty="0">
                <a:solidFill>
                  <a:schemeClr val="tx1">
                    <a:lumMod val="65000"/>
                    <a:lumOff val="35000"/>
                  </a:schemeClr>
                </a:solidFill>
                <a:latin typeface="Arial" pitchFamily="34" charset="0"/>
                <a:cs typeface="Arial" pitchFamily="34" charset="0"/>
              </a:rPr>
              <a:t>52%</a:t>
            </a:r>
          </a:p>
          <a:p>
            <a:pPr>
              <a:spcBef>
                <a:spcPts val="3516"/>
              </a:spcBef>
            </a:pPr>
            <a:r>
              <a:rPr lang="en-US" sz="1100" i="1" dirty="0">
                <a:solidFill>
                  <a:schemeClr val="tx1">
                    <a:lumMod val="65000"/>
                    <a:lumOff val="35000"/>
                  </a:schemeClr>
                </a:solidFill>
                <a:latin typeface="Arial" pitchFamily="34" charset="0"/>
                <a:cs typeface="Arial" pitchFamily="34" charset="0"/>
              </a:rPr>
              <a:t>44%</a:t>
            </a:r>
          </a:p>
          <a:p>
            <a:pPr>
              <a:spcBef>
                <a:spcPts val="3516"/>
              </a:spcBef>
            </a:pPr>
            <a:r>
              <a:rPr lang="en-US" sz="1100" i="1" dirty="0">
                <a:solidFill>
                  <a:schemeClr val="tx1">
                    <a:lumMod val="65000"/>
                    <a:lumOff val="35000"/>
                  </a:schemeClr>
                </a:solidFill>
                <a:latin typeface="Arial" pitchFamily="34" charset="0"/>
                <a:cs typeface="Arial" pitchFamily="34" charset="0"/>
              </a:rPr>
              <a:t>49%</a:t>
            </a:r>
          </a:p>
          <a:p>
            <a:pPr>
              <a:spcBef>
                <a:spcPts val="3516"/>
              </a:spcBef>
            </a:pPr>
            <a:r>
              <a:rPr lang="en-US" sz="1100" i="1" dirty="0">
                <a:solidFill>
                  <a:schemeClr val="tx1">
                    <a:lumMod val="65000"/>
                    <a:lumOff val="35000"/>
                  </a:schemeClr>
                </a:solidFill>
                <a:latin typeface="Arial" pitchFamily="34" charset="0"/>
                <a:cs typeface="Arial" pitchFamily="34" charset="0"/>
              </a:rPr>
              <a:t>31%</a:t>
            </a:r>
          </a:p>
        </p:txBody>
      </p:sp>
      <p:sp>
        <p:nvSpPr>
          <p:cNvPr id="10" name="Rectangle 9"/>
          <p:cNvSpPr/>
          <p:nvPr/>
        </p:nvSpPr>
        <p:spPr>
          <a:xfrm>
            <a:off x="677246" y="5850845"/>
            <a:ext cx="7789589" cy="246217"/>
          </a:xfrm>
          <a:prstGeom prst="rect">
            <a:avLst/>
          </a:prstGeom>
        </p:spPr>
        <p:txBody>
          <a:bodyPr wrap="square" lIns="91250" tIns="45626" rIns="91250" bIns="45626">
            <a:spAutoFit/>
          </a:bodyPr>
          <a:lstStyle/>
          <a:p>
            <a:r>
              <a:rPr lang="en-US" sz="1000" dirty="0">
                <a:solidFill>
                  <a:schemeClr val="tx1">
                    <a:lumMod val="65000"/>
                    <a:lumOff val="35000"/>
                  </a:schemeClr>
                </a:solidFill>
                <a:latin typeface="Arial" pitchFamily="34" charset="0"/>
                <a:cs typeface="Arial" pitchFamily="34" charset="0"/>
              </a:rPr>
              <a:t>* Among members at institutions that assess cumulative student learning outcomes in general education (87%)</a:t>
            </a:r>
          </a:p>
        </p:txBody>
      </p:sp>
      <p:sp>
        <p:nvSpPr>
          <p:cNvPr id="3" name="Slide Number Placeholder 2"/>
          <p:cNvSpPr>
            <a:spLocks noGrp="1"/>
          </p:cNvSpPr>
          <p:nvPr>
            <p:ph type="sldNum" sz="quarter" idx="12"/>
          </p:nvPr>
        </p:nvSpPr>
        <p:spPr/>
        <p:txBody>
          <a:bodyPr/>
          <a:lstStyle/>
          <a:p>
            <a:pPr>
              <a:defRPr/>
            </a:pPr>
            <a:fld id="{D977E03B-69BE-489B-B56B-8798FCF60AFB}" type="slidenum">
              <a:rPr lang="en-US" smtClean="0"/>
              <a:pPr>
                <a:defRPr/>
              </a:pPr>
              <a:t>18</a:t>
            </a:fld>
            <a:endParaRPr lang="en-US"/>
          </a:p>
        </p:txBody>
      </p:sp>
    </p:spTree>
    <p:extLst>
      <p:ext uri="{BB962C8B-B14F-4D97-AF65-F5344CB8AC3E}">
        <p14:creationId xmlns:p14="http://schemas.microsoft.com/office/powerpoint/2010/main" val="4112630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txBody>
          <a:bodyPr>
            <a:normAutofit fontScale="90000"/>
          </a:bodyPr>
          <a:lstStyle/>
          <a:p>
            <a:r>
              <a:rPr lang="en-US" sz="4800" b="1" dirty="0"/>
              <a:t>THE LEAP CHALLENGE, </a:t>
            </a:r>
            <a:r>
              <a:rPr lang="en-US" sz="4800" b="1" cap="all" dirty="0"/>
              <a:t>General Education </a:t>
            </a:r>
            <a:r>
              <a:rPr lang="en-US" sz="4800" b="1" dirty="0"/>
              <a:t>AND SIGNATURE WORK</a:t>
            </a:r>
          </a:p>
        </p:txBody>
      </p:sp>
      <p:sp>
        <p:nvSpPr>
          <p:cNvPr id="3" name="Subtitle 2"/>
          <p:cNvSpPr>
            <a:spLocks noGrp="1"/>
          </p:cNvSpPr>
          <p:nvPr>
            <p:ph type="subTitle" idx="1"/>
          </p:nvPr>
        </p:nvSpPr>
        <p:spPr>
          <a:xfrm>
            <a:off x="1371600" y="3886200"/>
            <a:ext cx="6400800" cy="2209800"/>
          </a:xfrm>
        </p:spPr>
        <p:txBody>
          <a:bodyPr>
            <a:normAutofit/>
          </a:bodyPr>
          <a:lstStyle/>
          <a:p>
            <a:endParaRPr lang="en-US" sz="2400" i="1" dirty="0">
              <a:solidFill>
                <a:schemeClr val="tx1"/>
              </a:solidFill>
            </a:endParaRPr>
          </a:p>
        </p:txBody>
      </p:sp>
      <p:sp>
        <p:nvSpPr>
          <p:cNvPr id="4" name="Slide Number Placeholder 3"/>
          <p:cNvSpPr>
            <a:spLocks noGrp="1"/>
          </p:cNvSpPr>
          <p:nvPr>
            <p:ph type="sldNum" sz="quarter" idx="12"/>
          </p:nvPr>
        </p:nvSpPr>
        <p:spPr/>
        <p:txBody>
          <a:bodyPr/>
          <a:lstStyle/>
          <a:p>
            <a:pPr defTabSz="906501">
              <a:defRPr/>
            </a:pPr>
            <a:fld id="{36F2BD91-D0F4-42B9-A7E6-A9A342E98F53}" type="slidenum">
              <a:rPr lang="en-US" smtClean="0">
                <a:solidFill>
                  <a:srgbClr val="000000"/>
                </a:solidFill>
              </a:rPr>
              <a:pPr defTabSz="906501">
                <a:defRPr/>
              </a:pPr>
              <a:t>19</a:t>
            </a:fld>
            <a:endParaRPr lang="en-US">
              <a:solidFill>
                <a:srgbClr val="000000"/>
              </a:solidFill>
            </a:endParaRPr>
          </a:p>
        </p:txBody>
      </p:sp>
    </p:spTree>
    <p:extLst>
      <p:ext uri="{BB962C8B-B14F-4D97-AF65-F5344CB8AC3E}">
        <p14:creationId xmlns:p14="http://schemas.microsoft.com/office/powerpoint/2010/main" val="8583068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505" y="847130"/>
            <a:ext cx="7358063" cy="1210270"/>
          </a:xfrm>
        </p:spPr>
        <p:txBody>
          <a:bodyPr/>
          <a:lstStyle/>
          <a:p>
            <a:r>
              <a:rPr lang="en-US" sz="4800" dirty="0"/>
              <a:t>Re-Imagining </a:t>
            </a:r>
            <a:r>
              <a:rPr lang="en-US" sz="4800" dirty="0" smtClean="0"/>
              <a:t>Higher </a:t>
            </a:r>
            <a:r>
              <a:rPr lang="en-US" sz="4800" dirty="0"/>
              <a:t>Education General Education</a:t>
            </a:r>
          </a:p>
        </p:txBody>
      </p:sp>
      <p:sp>
        <p:nvSpPr>
          <p:cNvPr id="3" name="Content Placeholder 2"/>
          <p:cNvSpPr>
            <a:spLocks noGrp="1"/>
          </p:cNvSpPr>
          <p:nvPr>
            <p:ph idx="1"/>
          </p:nvPr>
        </p:nvSpPr>
        <p:spPr>
          <a:xfrm>
            <a:off x="457200" y="2362200"/>
            <a:ext cx="8229600" cy="3124200"/>
          </a:xfrm>
        </p:spPr>
        <p:txBody>
          <a:bodyPr/>
          <a:lstStyle/>
          <a:p>
            <a:pPr algn="ctr"/>
            <a:r>
              <a:rPr lang="en-US" sz="3200" dirty="0"/>
              <a:t>Institutional Intentionality</a:t>
            </a:r>
          </a:p>
          <a:p>
            <a:pPr algn="ctr"/>
            <a:r>
              <a:rPr lang="en-US" sz="3200" dirty="0"/>
              <a:t>Curriculum Design</a:t>
            </a:r>
          </a:p>
          <a:p>
            <a:pPr algn="ctr"/>
            <a:r>
              <a:rPr lang="en-US" sz="3200" dirty="0"/>
              <a:t>Changes in Faculty and Staff Roles</a:t>
            </a:r>
          </a:p>
          <a:p>
            <a:pPr algn="ctr"/>
            <a:r>
              <a:rPr lang="en-US" sz="3200" dirty="0"/>
              <a:t>Changes in Student Roles</a:t>
            </a:r>
          </a:p>
        </p:txBody>
      </p:sp>
      <p:sp>
        <p:nvSpPr>
          <p:cNvPr id="4" name="Slide Number Placeholder 3"/>
          <p:cNvSpPr>
            <a:spLocks noGrp="1"/>
          </p:cNvSpPr>
          <p:nvPr>
            <p:ph type="sldNum" sz="quarter" idx="12"/>
          </p:nvPr>
        </p:nvSpPr>
        <p:spPr/>
        <p:txBody>
          <a:bodyPr/>
          <a:lstStyle/>
          <a:p>
            <a:fld id="{21AF4A46-D4ED-4C35-A186-F3996F6B3958}" type="slidenum">
              <a:rPr lang="en-US" smtClean="0"/>
              <a:t>2</a:t>
            </a:fld>
            <a:endParaRPr lang="en-US"/>
          </a:p>
        </p:txBody>
      </p:sp>
    </p:spTree>
    <p:extLst>
      <p:ext uri="{BB962C8B-B14F-4D97-AF65-F5344CB8AC3E}">
        <p14:creationId xmlns:p14="http://schemas.microsoft.com/office/powerpoint/2010/main" val="15110010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505" y="457202"/>
            <a:ext cx="7358063" cy="1219200"/>
          </a:xfrm>
        </p:spPr>
        <p:txBody>
          <a:bodyPr/>
          <a:lstStyle/>
          <a:p>
            <a:r>
              <a:rPr lang="en-US" sz="4400" dirty="0">
                <a:solidFill>
                  <a:srgbClr val="FF0000"/>
                </a:solidFill>
              </a:rPr>
              <a:t>SOME CONTEXT</a:t>
            </a:r>
          </a:p>
        </p:txBody>
      </p:sp>
      <p:sp>
        <p:nvSpPr>
          <p:cNvPr id="3" name="Content Placeholder 2"/>
          <p:cNvSpPr>
            <a:spLocks noGrp="1"/>
          </p:cNvSpPr>
          <p:nvPr>
            <p:ph idx="1"/>
          </p:nvPr>
        </p:nvSpPr>
        <p:spPr>
          <a:xfrm>
            <a:off x="914505" y="2209801"/>
            <a:ext cx="7358063" cy="2895600"/>
          </a:xfrm>
        </p:spPr>
        <p:txBody>
          <a:bodyPr/>
          <a:lstStyle/>
          <a:p>
            <a:r>
              <a:rPr lang="en-US" sz="3200" dirty="0"/>
              <a:t>Signature Work</a:t>
            </a:r>
          </a:p>
          <a:p>
            <a:pPr lvl="1"/>
            <a:r>
              <a:rPr lang="en-US" sz="3200" dirty="0"/>
              <a:t>What is it?</a:t>
            </a:r>
          </a:p>
          <a:p>
            <a:pPr lvl="1"/>
            <a:r>
              <a:rPr lang="en-US" sz="3200" dirty="0"/>
              <a:t>Why is it important? </a:t>
            </a:r>
          </a:p>
          <a:p>
            <a:endParaRPr lang="en-US" sz="3200" dirty="0"/>
          </a:p>
          <a:p>
            <a:r>
              <a:rPr lang="en-US" sz="3200" dirty="0"/>
              <a:t>How Signature Work connects to guided learning pathways</a:t>
            </a:r>
          </a:p>
        </p:txBody>
      </p:sp>
      <p:sp>
        <p:nvSpPr>
          <p:cNvPr id="4" name="Slide Number Placeholder 3"/>
          <p:cNvSpPr>
            <a:spLocks noGrp="1"/>
          </p:cNvSpPr>
          <p:nvPr>
            <p:ph type="sldNum" sz="quarter" idx="12"/>
          </p:nvPr>
        </p:nvSpPr>
        <p:spPr/>
        <p:txBody>
          <a:bodyPr/>
          <a:lstStyle/>
          <a:p>
            <a:fld id="{21AF4A46-D4ED-4C35-A186-F3996F6B3958}" type="slidenum">
              <a:rPr lang="en-US" smtClean="0"/>
              <a:t>20</a:t>
            </a:fld>
            <a:endParaRPr lang="en-US"/>
          </a:p>
        </p:txBody>
      </p:sp>
    </p:spTree>
    <p:extLst>
      <p:ext uri="{BB962C8B-B14F-4D97-AF65-F5344CB8AC3E}">
        <p14:creationId xmlns:p14="http://schemas.microsoft.com/office/powerpoint/2010/main" val="13743280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dirty="0"/>
          </a:p>
        </p:txBody>
      </p:sp>
      <p:sp>
        <p:nvSpPr>
          <p:cNvPr id="6" name="Subtitle 5"/>
          <p:cNvSpPr>
            <a:spLocks noGrp="1"/>
          </p:cNvSpPr>
          <p:nvPr>
            <p:ph type="subTitle" idx="1"/>
          </p:nvPr>
        </p:nvSpPr>
        <p:spPr>
          <a:xfrm>
            <a:off x="1447800" y="3886200"/>
            <a:ext cx="6400800" cy="1752600"/>
          </a:xfrm>
        </p:spPr>
        <p:txBody>
          <a:bodyPr>
            <a:normAutofit/>
          </a:bodyPr>
          <a:lstStyle/>
          <a:p>
            <a:r>
              <a:rPr lang="en-US" sz="4400" dirty="0">
                <a:solidFill>
                  <a:schemeClr val="tx1"/>
                </a:solidFill>
              </a:rPr>
              <a:t>What is </a:t>
            </a:r>
          </a:p>
          <a:p>
            <a:r>
              <a:rPr lang="en-US" sz="4400" dirty="0">
                <a:solidFill>
                  <a:schemeClr val="tx1"/>
                </a:solidFill>
              </a:rPr>
              <a:t>the LEAP Challenge?</a:t>
            </a:r>
          </a:p>
        </p:txBody>
      </p:sp>
      <p:pic>
        <p:nvPicPr>
          <p:cNvPr id="4098" name="Picture 2" descr="C:\Users\kathy-w\Dropbox\AACU\images_brochures\TheLEAPChallen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4244"/>
            <a:ext cx="7924800" cy="33195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defTabSz="906501">
              <a:defRPr/>
            </a:pPr>
            <a:fld id="{36F2BD91-D0F4-42B9-A7E6-A9A342E98F53}" type="slidenum">
              <a:rPr lang="en-US" smtClean="0">
                <a:solidFill>
                  <a:srgbClr val="000000"/>
                </a:solidFill>
              </a:rPr>
              <a:pPr defTabSz="906501">
                <a:defRPr/>
              </a:pPr>
              <a:t>21</a:t>
            </a:fld>
            <a:endParaRPr lang="en-US">
              <a:solidFill>
                <a:srgbClr val="000000"/>
              </a:solidFill>
            </a:endParaRPr>
          </a:p>
        </p:txBody>
      </p:sp>
    </p:spTree>
    <p:extLst>
      <p:ext uri="{BB962C8B-B14F-4D97-AF65-F5344CB8AC3E}">
        <p14:creationId xmlns:p14="http://schemas.microsoft.com/office/powerpoint/2010/main" val="7281453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57200"/>
            <a:ext cx="8229600" cy="1417638"/>
          </a:xfrm>
        </p:spPr>
        <p:txBody>
          <a:bodyPr>
            <a:noAutofit/>
          </a:bodyPr>
          <a:lstStyle/>
          <a:p>
            <a:r>
              <a:rPr lang="en-US" sz="3600" b="1" dirty="0">
                <a:solidFill>
                  <a:srgbClr val="FF0000"/>
                </a:solidFill>
              </a:rPr>
              <a:t>Integrative and Applied Learning—</a:t>
            </a:r>
            <a:br>
              <a:rPr lang="en-US" sz="3600" b="1" dirty="0">
                <a:solidFill>
                  <a:srgbClr val="FF0000"/>
                </a:solidFill>
              </a:rPr>
            </a:br>
            <a:r>
              <a:rPr lang="en-US" sz="3600" b="1" dirty="0">
                <a:solidFill>
                  <a:srgbClr val="FF0000"/>
                </a:solidFill>
              </a:rPr>
              <a:t>”The 21</a:t>
            </a:r>
            <a:r>
              <a:rPr lang="en-US" sz="3600" b="1" baseline="30000" dirty="0">
                <a:solidFill>
                  <a:srgbClr val="FF0000"/>
                </a:solidFill>
              </a:rPr>
              <a:t>st</a:t>
            </a:r>
            <a:r>
              <a:rPr lang="en-US" sz="3600" b="1" dirty="0">
                <a:solidFill>
                  <a:srgbClr val="FF0000"/>
                </a:solidFill>
              </a:rPr>
              <a:t>-Century Liberal Art”</a:t>
            </a:r>
            <a:br>
              <a:rPr lang="en-US" sz="3600" b="1" dirty="0">
                <a:solidFill>
                  <a:srgbClr val="FF0000"/>
                </a:solidFill>
              </a:rPr>
            </a:br>
            <a:endParaRPr lang="en-US" sz="3600" dirty="0">
              <a:solidFill>
                <a:srgbClr val="FF0000"/>
              </a:solidFill>
            </a:endParaRPr>
          </a:p>
        </p:txBody>
      </p:sp>
      <p:sp>
        <p:nvSpPr>
          <p:cNvPr id="6" name="Content Placeholder 5"/>
          <p:cNvSpPr>
            <a:spLocks noGrp="1"/>
          </p:cNvSpPr>
          <p:nvPr>
            <p:ph idx="1"/>
          </p:nvPr>
        </p:nvSpPr>
        <p:spPr>
          <a:xfrm>
            <a:off x="457200" y="2133601"/>
            <a:ext cx="8229600" cy="3992563"/>
          </a:xfrm>
        </p:spPr>
        <p:txBody>
          <a:bodyPr>
            <a:normAutofit/>
          </a:bodyPr>
          <a:lstStyle/>
          <a:p>
            <a:pPr marL="0" indent="0"/>
            <a:r>
              <a:rPr lang="en-US" dirty="0" smtClean="0"/>
              <a:t>Synthesis </a:t>
            </a:r>
            <a:r>
              <a:rPr lang="en-US" dirty="0"/>
              <a:t>and advanced accomplishment </a:t>
            </a:r>
            <a:r>
              <a:rPr lang="en-US" dirty="0" smtClean="0"/>
              <a:t>across </a:t>
            </a:r>
            <a:r>
              <a:rPr lang="en-US" dirty="0"/>
              <a:t>general and specialized </a:t>
            </a:r>
            <a:r>
              <a:rPr lang="en-US" dirty="0" smtClean="0"/>
              <a:t>studies . . . </a:t>
            </a:r>
          </a:p>
          <a:p>
            <a:pPr marL="0" indent="0"/>
            <a:endParaRPr lang="en-US" b="1" i="1" dirty="0"/>
          </a:p>
          <a:p>
            <a:pPr marL="0" indent="0"/>
            <a:r>
              <a:rPr lang="en-US" i="1" dirty="0" smtClean="0"/>
              <a:t>	. . . Demonstrated</a:t>
            </a:r>
            <a:r>
              <a:rPr lang="en-US" b="1" i="1" dirty="0" smtClean="0"/>
              <a:t> </a:t>
            </a:r>
            <a:r>
              <a:rPr lang="en-US" i="1" dirty="0" smtClean="0"/>
              <a:t>by applying </a:t>
            </a:r>
            <a:r>
              <a:rPr lang="en-US" i="1" dirty="0"/>
              <a:t>knowledge</a:t>
            </a:r>
            <a:r>
              <a:rPr lang="en-US" i="1" dirty="0" smtClean="0"/>
              <a:t>, skills</a:t>
            </a:r>
            <a:r>
              <a:rPr lang="en-US" i="1" dirty="0"/>
              <a:t>, and responsibilities to new </a:t>
            </a:r>
            <a:r>
              <a:rPr lang="en-US" i="1" dirty="0" smtClean="0"/>
              <a:t>settings and </a:t>
            </a:r>
            <a:r>
              <a:rPr lang="en-US" i="1" dirty="0"/>
              <a:t>complex </a:t>
            </a:r>
            <a:r>
              <a:rPr lang="en-US" i="1" dirty="0" smtClean="0"/>
              <a:t>problems.</a:t>
            </a:r>
            <a:endParaRPr lang="en-US" dirty="0"/>
          </a:p>
        </p:txBody>
      </p:sp>
      <p:sp>
        <p:nvSpPr>
          <p:cNvPr id="2" name="Slide Number Placeholder 1"/>
          <p:cNvSpPr>
            <a:spLocks noGrp="1"/>
          </p:cNvSpPr>
          <p:nvPr>
            <p:ph type="sldNum" sz="quarter" idx="12"/>
          </p:nvPr>
        </p:nvSpPr>
        <p:spPr/>
        <p:txBody>
          <a:bodyPr/>
          <a:lstStyle/>
          <a:p>
            <a:fld id="{21AF4A46-D4ED-4C35-A186-F3996F6B3958}" type="slidenum">
              <a:rPr lang="en-US" smtClean="0"/>
              <a:t>22</a:t>
            </a:fld>
            <a:endParaRPr lang="en-US"/>
          </a:p>
        </p:txBody>
      </p:sp>
    </p:spTree>
    <p:extLst>
      <p:ext uri="{BB962C8B-B14F-4D97-AF65-F5344CB8AC3E}">
        <p14:creationId xmlns:p14="http://schemas.microsoft.com/office/powerpoint/2010/main" val="14579101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305" y="152506"/>
            <a:ext cx="7358063" cy="1066799"/>
          </a:xfrm>
        </p:spPr>
        <p:txBody>
          <a:bodyPr/>
          <a:lstStyle/>
          <a:p>
            <a:r>
              <a:rPr lang="en-US" sz="4000" dirty="0"/>
              <a:t>Faculty/Staff/Educational Professionals</a:t>
            </a:r>
          </a:p>
        </p:txBody>
      </p:sp>
      <p:sp>
        <p:nvSpPr>
          <p:cNvPr id="3" name="Content Placeholder 2"/>
          <p:cNvSpPr>
            <a:spLocks noGrp="1"/>
          </p:cNvSpPr>
          <p:nvPr>
            <p:ph sz="half" idx="1"/>
          </p:nvPr>
        </p:nvSpPr>
        <p:spPr/>
        <p:txBody>
          <a:bodyPr/>
          <a:lstStyle/>
          <a:p>
            <a:pPr marL="454729" indent="-454729" algn="l">
              <a:buFont typeface="Arial" panose="020B0604020202020204" pitchFamily="34" charset="0"/>
              <a:buChar char="•"/>
            </a:pPr>
            <a:r>
              <a:rPr lang="en-US" dirty="0" smtClean="0"/>
              <a:t>Conveyor</a:t>
            </a:r>
          </a:p>
          <a:p>
            <a:pPr marL="454729" indent="-454729" algn="l">
              <a:buFont typeface="Arial" panose="020B0604020202020204" pitchFamily="34" charset="0"/>
              <a:buChar char="•"/>
            </a:pPr>
            <a:r>
              <a:rPr lang="en-US" dirty="0" smtClean="0"/>
              <a:t>My Work</a:t>
            </a:r>
          </a:p>
          <a:p>
            <a:pPr marL="454729" indent="-454729" algn="l">
              <a:buFont typeface="Arial" panose="020B0604020202020204" pitchFamily="34" charset="0"/>
              <a:buChar char="•"/>
            </a:pPr>
            <a:r>
              <a:rPr lang="en-US" dirty="0" smtClean="0"/>
              <a:t>Preeminence of Content/Major</a:t>
            </a:r>
          </a:p>
          <a:p>
            <a:pPr marL="454729" indent="-454729" algn="l">
              <a:buFont typeface="Arial" panose="020B0604020202020204" pitchFamily="34" charset="0"/>
              <a:buChar char="•"/>
            </a:pPr>
            <a:r>
              <a:rPr lang="en-US" dirty="0" smtClean="0"/>
              <a:t>Privilege - Lower order skills/abilities</a:t>
            </a:r>
          </a:p>
          <a:p>
            <a:pPr marL="454729" indent="-454729" algn="l">
              <a:buFont typeface="Arial" panose="020B0604020202020204" pitchFamily="34" charset="0"/>
              <a:buChar char="•"/>
            </a:pPr>
            <a:r>
              <a:rPr lang="en-US" dirty="0" smtClean="0"/>
              <a:t>Coverage</a:t>
            </a:r>
          </a:p>
          <a:p>
            <a:pPr marL="454729" indent="-454729" algn="l">
              <a:buFont typeface="Arial" panose="020B0604020202020204" pitchFamily="34" charset="0"/>
              <a:buChar char="•"/>
            </a:pPr>
            <a:r>
              <a:rPr lang="en-US" dirty="0" smtClean="0"/>
              <a:t>Episodic</a:t>
            </a:r>
            <a:endParaRPr lang="en-US" dirty="0"/>
          </a:p>
        </p:txBody>
      </p:sp>
      <p:sp>
        <p:nvSpPr>
          <p:cNvPr id="4" name="Content Placeholder 3"/>
          <p:cNvSpPr>
            <a:spLocks noGrp="1"/>
          </p:cNvSpPr>
          <p:nvPr>
            <p:ph sz="half" idx="2"/>
          </p:nvPr>
        </p:nvSpPr>
        <p:spPr/>
        <p:txBody>
          <a:bodyPr/>
          <a:lstStyle/>
          <a:p>
            <a:pPr marL="454729" indent="-454729" algn="l">
              <a:buFont typeface="Arial" panose="020B0604020202020204" pitchFamily="34" charset="0"/>
              <a:buChar char="•"/>
            </a:pPr>
            <a:r>
              <a:rPr lang="en-US" dirty="0" smtClean="0"/>
              <a:t>Mentor</a:t>
            </a:r>
          </a:p>
          <a:p>
            <a:pPr marL="454729" indent="-454729" algn="l">
              <a:buFont typeface="Arial" panose="020B0604020202020204" pitchFamily="34" charset="0"/>
              <a:buChar char="•"/>
            </a:pPr>
            <a:r>
              <a:rPr lang="en-US" dirty="0" smtClean="0"/>
              <a:t>Our Work</a:t>
            </a:r>
          </a:p>
          <a:p>
            <a:pPr marL="454729" indent="-454729" algn="l">
              <a:buFont typeface="Arial" panose="020B0604020202020204" pitchFamily="34" charset="0"/>
              <a:buChar char="•"/>
            </a:pPr>
            <a:r>
              <a:rPr lang="en-US" dirty="0" smtClean="0"/>
              <a:t>Preeminence of Inquiry and Discovery</a:t>
            </a:r>
          </a:p>
          <a:p>
            <a:pPr marL="454729" indent="-454729" algn="l">
              <a:buFont typeface="Arial" panose="020B0604020202020204" pitchFamily="34" charset="0"/>
              <a:buChar char="•"/>
            </a:pPr>
            <a:r>
              <a:rPr lang="en-US" dirty="0" smtClean="0"/>
              <a:t>Privilege – Higher order skills/abilities</a:t>
            </a:r>
          </a:p>
          <a:p>
            <a:pPr marL="454729" indent="-454729" algn="l">
              <a:buFont typeface="Arial" panose="020B0604020202020204" pitchFamily="34" charset="0"/>
              <a:buChar char="•"/>
            </a:pPr>
            <a:r>
              <a:rPr lang="en-US" dirty="0" smtClean="0"/>
              <a:t>Knowing</a:t>
            </a:r>
          </a:p>
          <a:p>
            <a:pPr marL="454729" indent="-454729" algn="l">
              <a:buFont typeface="Arial" panose="020B0604020202020204" pitchFamily="34" charset="0"/>
              <a:buChar char="•"/>
            </a:pPr>
            <a:r>
              <a:rPr lang="en-US" dirty="0" smtClean="0"/>
              <a:t>Iterative</a:t>
            </a:r>
            <a:endParaRPr lang="en-US" dirty="0"/>
          </a:p>
        </p:txBody>
      </p:sp>
      <p:sp>
        <p:nvSpPr>
          <p:cNvPr id="5" name="Slide Number Placeholder 4"/>
          <p:cNvSpPr>
            <a:spLocks noGrp="1"/>
          </p:cNvSpPr>
          <p:nvPr>
            <p:ph type="sldNum" sz="quarter" idx="12"/>
          </p:nvPr>
        </p:nvSpPr>
        <p:spPr/>
        <p:txBody>
          <a:bodyPr/>
          <a:lstStyle/>
          <a:p>
            <a:fld id="{8F4E8756-D9D5-49AE-93B3-19821911E80E}" type="slidenum">
              <a:rPr lang="en-US" smtClean="0">
                <a:solidFill>
                  <a:srgbClr val="000000"/>
                </a:solidFill>
              </a:rPr>
              <a:pPr/>
              <a:t>23</a:t>
            </a:fld>
            <a:endParaRPr lang="en-US">
              <a:solidFill>
                <a:srgbClr val="000000"/>
              </a:solidFill>
            </a:endParaRPr>
          </a:p>
        </p:txBody>
      </p:sp>
    </p:spTree>
    <p:extLst>
      <p:ext uri="{BB962C8B-B14F-4D97-AF65-F5344CB8AC3E}">
        <p14:creationId xmlns:p14="http://schemas.microsoft.com/office/powerpoint/2010/main" val="731167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305" y="304905"/>
            <a:ext cx="7358063" cy="1295399"/>
          </a:xfrm>
        </p:spPr>
        <p:txBody>
          <a:bodyPr/>
          <a:lstStyle/>
          <a:p>
            <a:r>
              <a:rPr lang="en-US" sz="3600" dirty="0"/>
              <a:t/>
            </a:r>
            <a:br>
              <a:rPr lang="en-US" sz="3600" dirty="0"/>
            </a:br>
            <a:r>
              <a:rPr lang="en-US" sz="3600" dirty="0"/>
              <a:t>Admiring the Problem or</a:t>
            </a:r>
            <a:br>
              <a:rPr lang="en-US" sz="3600" dirty="0"/>
            </a:br>
            <a:r>
              <a:rPr lang="en-US" sz="3600" dirty="0"/>
              <a:t> Equity-Mindedness</a:t>
            </a:r>
          </a:p>
        </p:txBody>
      </p:sp>
      <p:sp>
        <p:nvSpPr>
          <p:cNvPr id="5" name="Content Placeholder 4"/>
          <p:cNvSpPr>
            <a:spLocks noGrp="1"/>
          </p:cNvSpPr>
          <p:nvPr>
            <p:ph idx="1"/>
          </p:nvPr>
        </p:nvSpPr>
        <p:spPr>
          <a:xfrm>
            <a:off x="838305" y="1828800"/>
            <a:ext cx="7358063" cy="3581400"/>
          </a:xfrm>
        </p:spPr>
        <p:txBody>
          <a:bodyPr/>
          <a:lstStyle/>
          <a:p>
            <a:pPr marL="341082" indent="-341082" algn="l">
              <a:buFont typeface="Wingdings" panose="05000000000000000000" pitchFamily="2" charset="2"/>
              <a:buChar char="v"/>
            </a:pPr>
            <a:r>
              <a:rPr lang="en-US" dirty="0" smtClean="0"/>
              <a:t>Move from deficit model to a value model</a:t>
            </a:r>
          </a:p>
          <a:p>
            <a:pPr marL="341082" indent="-341082" algn="l">
              <a:buFont typeface="Wingdings" panose="05000000000000000000" pitchFamily="2" charset="2"/>
              <a:buChar char="v"/>
            </a:pPr>
            <a:r>
              <a:rPr lang="en-US" dirty="0" smtClean="0"/>
              <a:t>We all speak as a minority person – with or without privilege</a:t>
            </a:r>
          </a:p>
          <a:p>
            <a:pPr marL="341082" indent="-341082" algn="l">
              <a:buFont typeface="Wingdings" panose="05000000000000000000" pitchFamily="2" charset="2"/>
              <a:buChar char="v"/>
            </a:pPr>
            <a:r>
              <a:rPr lang="en-US" dirty="0" smtClean="0"/>
              <a:t>Look at the Data [Gates – Answering the Call for Better Data]</a:t>
            </a:r>
          </a:p>
          <a:p>
            <a:pPr marL="341082" indent="-341082" algn="l">
              <a:buFont typeface="Wingdings" panose="05000000000000000000" pitchFamily="2" charset="2"/>
              <a:buChar char="v"/>
            </a:pPr>
            <a:r>
              <a:rPr lang="en-US" dirty="0" smtClean="0"/>
              <a:t>Engagement has disproportionately positive effect on least advantaged student learning, persistence and completion</a:t>
            </a:r>
          </a:p>
          <a:p>
            <a:pPr marL="341082" indent="-341082" algn="l">
              <a:buFont typeface="Wingdings" panose="05000000000000000000" pitchFamily="2" charset="2"/>
              <a:buChar char="v"/>
            </a:pPr>
            <a:r>
              <a:rPr lang="en-US" dirty="0" smtClean="0"/>
              <a:t>Move from mind set: Is student college ready? to is college student ready?</a:t>
            </a:r>
            <a:endParaRPr lang="en-US" dirty="0"/>
          </a:p>
        </p:txBody>
      </p:sp>
      <p:sp>
        <p:nvSpPr>
          <p:cNvPr id="3" name="Slide Number Placeholder 2"/>
          <p:cNvSpPr>
            <a:spLocks noGrp="1"/>
          </p:cNvSpPr>
          <p:nvPr>
            <p:ph type="sldNum" sz="quarter" idx="12"/>
          </p:nvPr>
        </p:nvSpPr>
        <p:spPr/>
        <p:txBody>
          <a:bodyPr/>
          <a:lstStyle/>
          <a:p>
            <a:fld id="{8F4E8756-D9D5-49AE-93B3-19821911E80E}" type="slidenum">
              <a:rPr lang="en-US" smtClean="0">
                <a:solidFill>
                  <a:srgbClr val="000000"/>
                </a:solidFill>
              </a:rPr>
              <a:pPr/>
              <a:t>24</a:t>
            </a:fld>
            <a:endParaRPr lang="en-US">
              <a:solidFill>
                <a:srgbClr val="000000"/>
              </a:solidFill>
            </a:endParaRPr>
          </a:p>
        </p:txBody>
      </p:sp>
    </p:spTree>
    <p:extLst>
      <p:ext uri="{BB962C8B-B14F-4D97-AF65-F5344CB8AC3E}">
        <p14:creationId xmlns:p14="http://schemas.microsoft.com/office/powerpoint/2010/main" val="3567881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505" y="609601"/>
            <a:ext cx="7358063" cy="753070"/>
          </a:xfrm>
        </p:spPr>
        <p:txBody>
          <a:bodyPr/>
          <a:lstStyle/>
          <a:p>
            <a:r>
              <a:rPr lang="en-US" sz="4000" dirty="0"/>
              <a:t>Digital</a:t>
            </a:r>
          </a:p>
        </p:txBody>
      </p:sp>
      <p:sp>
        <p:nvSpPr>
          <p:cNvPr id="3" name="Content Placeholder 2"/>
          <p:cNvSpPr>
            <a:spLocks noGrp="1"/>
          </p:cNvSpPr>
          <p:nvPr>
            <p:ph idx="1"/>
          </p:nvPr>
        </p:nvSpPr>
        <p:spPr>
          <a:xfrm>
            <a:off x="893088" y="1600200"/>
            <a:ext cx="7358063" cy="3810000"/>
          </a:xfrm>
        </p:spPr>
        <p:txBody>
          <a:bodyPr/>
          <a:lstStyle/>
          <a:p>
            <a:pPr marL="341082" indent="-341082" algn="l">
              <a:buFont typeface="Wingdings" panose="05000000000000000000" pitchFamily="2" charset="2"/>
              <a:buChar char="v"/>
            </a:pPr>
            <a:r>
              <a:rPr lang="en-US" dirty="0" smtClean="0"/>
              <a:t>Ubiquitous</a:t>
            </a:r>
          </a:p>
          <a:p>
            <a:pPr marL="341082" indent="-341082" algn="l">
              <a:buFont typeface="Wingdings" panose="05000000000000000000" pitchFamily="2" charset="2"/>
              <a:buChar char="v"/>
            </a:pPr>
            <a:r>
              <a:rPr lang="en-US" dirty="0" smtClean="0"/>
              <a:t>How we live; how our students live</a:t>
            </a:r>
          </a:p>
          <a:p>
            <a:pPr marL="341082" indent="-341082" algn="l">
              <a:buFont typeface="Wingdings" panose="05000000000000000000" pitchFamily="2" charset="2"/>
              <a:buChar char="v"/>
            </a:pPr>
            <a:r>
              <a:rPr lang="en-US" dirty="0" smtClean="0"/>
              <a:t>Here to stay</a:t>
            </a:r>
          </a:p>
          <a:p>
            <a:pPr marL="341082" indent="-341082" algn="l">
              <a:buFont typeface="Wingdings" panose="05000000000000000000" pitchFamily="2" charset="2"/>
              <a:buChar char="v"/>
            </a:pPr>
            <a:r>
              <a:rPr lang="en-US" dirty="0" smtClean="0"/>
              <a:t>Efficient delivery; necessary, but not sufficient</a:t>
            </a:r>
          </a:p>
          <a:p>
            <a:pPr marL="341082" indent="-341082" algn="l">
              <a:buFont typeface="Wingdings" panose="05000000000000000000" pitchFamily="2" charset="2"/>
              <a:buChar char="v"/>
            </a:pPr>
            <a:r>
              <a:rPr lang="en-US" dirty="0" smtClean="0"/>
              <a:t>Facilitates learning knowledge and practice</a:t>
            </a:r>
          </a:p>
          <a:p>
            <a:pPr marL="341082" indent="-341082" algn="l">
              <a:buFont typeface="Wingdings" panose="05000000000000000000" pitchFamily="2" charset="2"/>
              <a:buChar char="v"/>
            </a:pPr>
            <a:r>
              <a:rPr lang="en-US" dirty="0" smtClean="0"/>
              <a:t>Expands demonstration of learning</a:t>
            </a:r>
          </a:p>
          <a:p>
            <a:pPr marL="341082" indent="-341082" algn="l">
              <a:buFont typeface="Wingdings" panose="05000000000000000000" pitchFamily="2" charset="2"/>
              <a:buChar char="v"/>
            </a:pPr>
            <a:r>
              <a:rPr lang="en-US" dirty="0" smtClean="0"/>
              <a:t>Enhances collaboration and integration – potentially – </a:t>
            </a:r>
            <a:r>
              <a:rPr lang="en-US" dirty="0" err="1" smtClean="0"/>
              <a:t>ePortfolio</a:t>
            </a:r>
            <a:r>
              <a:rPr lang="en-US" dirty="0" smtClean="0"/>
              <a:t> as framework</a:t>
            </a:r>
          </a:p>
          <a:p>
            <a:pPr marL="341082" indent="-341082" algn="l">
              <a:buFont typeface="Wingdings" panose="05000000000000000000" pitchFamily="2" charset="2"/>
              <a:buChar char="v"/>
            </a:pPr>
            <a:r>
              <a:rPr lang="en-US" dirty="0" smtClean="0"/>
              <a:t>Requires mentorship</a:t>
            </a:r>
          </a:p>
          <a:p>
            <a:pPr marL="341082" indent="-341082" algn="l">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8F4E8756-D9D5-49AE-93B3-19821911E80E}" type="slidenum">
              <a:rPr lang="en-US" smtClean="0">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36455312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4"/>
          <p:cNvSpPr>
            <a:spLocks noGrp="1"/>
          </p:cNvSpPr>
          <p:nvPr>
            <p:ph type="title"/>
          </p:nvPr>
        </p:nvSpPr>
        <p:spPr/>
        <p:txBody>
          <a:bodyPr/>
          <a:lstStyle/>
          <a:p>
            <a:endParaRPr lang="en-US" altLang="en-US" smtClean="0"/>
          </a:p>
        </p:txBody>
      </p:sp>
      <p:sp>
        <p:nvSpPr>
          <p:cNvPr id="6" name="Content Placeholder 5"/>
          <p:cNvSpPr>
            <a:spLocks noGrp="1"/>
          </p:cNvSpPr>
          <p:nvPr>
            <p:ph idx="1"/>
          </p:nvPr>
        </p:nvSpPr>
        <p:spPr>
          <a:xfrm>
            <a:off x="990705" y="990600"/>
            <a:ext cx="7358063" cy="4038600"/>
          </a:xfrm>
        </p:spPr>
        <p:txBody>
          <a:bodyPr>
            <a:normAutofit lnSpcReduction="10000"/>
          </a:bodyPr>
          <a:lstStyle/>
          <a:p>
            <a:pPr marL="238259" indent="-238259">
              <a:defRPr/>
            </a:pPr>
            <a:r>
              <a:rPr lang="en-US" dirty="0" smtClean="0">
                <a:sym typeface="GillSans" pitchFamily="-68" charset="0"/>
              </a:rPr>
              <a:t>We have had our </a:t>
            </a:r>
            <a:r>
              <a:rPr lang="en-US" b="1" i="1" dirty="0" smtClean="0">
                <a:sym typeface="GillSans" pitchFamily="-68" charset="0"/>
              </a:rPr>
              <a:t>why's</a:t>
            </a:r>
            <a:r>
              <a:rPr lang="en-US" i="1" dirty="0" smtClean="0">
                <a:sym typeface="GillSans" pitchFamily="-68" charset="0"/>
              </a:rPr>
              <a:t>, </a:t>
            </a:r>
            <a:r>
              <a:rPr lang="en-US" b="1" i="1" dirty="0" smtClean="0">
                <a:sym typeface="GillSans" pitchFamily="-68" charset="0"/>
              </a:rPr>
              <a:t>how's</a:t>
            </a:r>
            <a:r>
              <a:rPr lang="en-US" i="1" dirty="0" smtClean="0">
                <a:sym typeface="GillSans" pitchFamily="-68" charset="0"/>
              </a:rPr>
              <a:t>, </a:t>
            </a:r>
            <a:r>
              <a:rPr lang="en-US" dirty="0" smtClean="0">
                <a:sym typeface="GillSans" pitchFamily="-68" charset="0"/>
              </a:rPr>
              <a:t>and</a:t>
            </a:r>
            <a:r>
              <a:rPr lang="en-US" i="1" dirty="0" smtClean="0">
                <a:sym typeface="GillSans" pitchFamily="-68" charset="0"/>
              </a:rPr>
              <a:t> </a:t>
            </a:r>
            <a:r>
              <a:rPr lang="en-US" b="1" i="1" dirty="0" smtClean="0">
                <a:sym typeface="GillSans" pitchFamily="-68" charset="0"/>
              </a:rPr>
              <a:t>what's</a:t>
            </a:r>
            <a:r>
              <a:rPr lang="en-US" i="1" dirty="0" smtClean="0">
                <a:sym typeface="GillSans" pitchFamily="-68" charset="0"/>
              </a:rPr>
              <a:t> </a:t>
            </a:r>
            <a:r>
              <a:rPr lang="en-US" dirty="0" smtClean="0">
                <a:sym typeface="GillSans" pitchFamily="-68" charset="0"/>
              </a:rPr>
              <a:t>upside-down</a:t>
            </a:r>
            <a:r>
              <a:rPr lang="en-US" i="1" dirty="0" smtClean="0">
                <a:sym typeface="GillSans" pitchFamily="-68" charset="0"/>
              </a:rPr>
              <a:t>,</a:t>
            </a:r>
          </a:p>
          <a:p>
            <a:pPr marL="238259" indent="-238259">
              <a:defRPr/>
            </a:pPr>
            <a:r>
              <a:rPr lang="en-US" dirty="0" smtClean="0">
                <a:sym typeface="GillSans" pitchFamily="-68" charset="0"/>
              </a:rPr>
              <a:t>focusing too much on </a:t>
            </a:r>
            <a:r>
              <a:rPr lang="en-US" b="1" i="1" dirty="0" smtClean="0">
                <a:sym typeface="GillSans" pitchFamily="-68" charset="0"/>
              </a:rPr>
              <a:t>what</a:t>
            </a:r>
            <a:r>
              <a:rPr lang="en-US" i="1" dirty="0" smtClean="0">
                <a:sym typeface="GillSans" pitchFamily="-68" charset="0"/>
              </a:rPr>
              <a:t> </a:t>
            </a:r>
            <a:r>
              <a:rPr lang="en-US" dirty="0" smtClean="0">
                <a:sym typeface="GillSans" pitchFamily="-68" charset="0"/>
              </a:rPr>
              <a:t>should be learned</a:t>
            </a:r>
            <a:r>
              <a:rPr lang="en-US" i="1" dirty="0" smtClean="0">
                <a:sym typeface="GillSans" pitchFamily="-68" charset="0"/>
              </a:rPr>
              <a:t>, </a:t>
            </a:r>
            <a:r>
              <a:rPr lang="en-US" dirty="0" smtClean="0">
                <a:sym typeface="GillSans" pitchFamily="-68" charset="0"/>
              </a:rPr>
              <a:t>than on</a:t>
            </a:r>
            <a:r>
              <a:rPr lang="en-US" i="1" dirty="0" smtClean="0">
                <a:sym typeface="GillSans" pitchFamily="-68" charset="0"/>
              </a:rPr>
              <a:t> </a:t>
            </a:r>
            <a:r>
              <a:rPr lang="en-US" b="1" i="1" dirty="0" smtClean="0">
                <a:sym typeface="GillSans" pitchFamily="-68" charset="0"/>
              </a:rPr>
              <a:t>how</a:t>
            </a:r>
            <a:r>
              <a:rPr lang="en-US" i="1" dirty="0" smtClean="0">
                <a:sym typeface="GillSans" pitchFamily="-68" charset="0"/>
              </a:rPr>
              <a:t>, </a:t>
            </a:r>
            <a:r>
              <a:rPr lang="en-US" dirty="0" smtClean="0">
                <a:sym typeface="GillSans" pitchFamily="-68" charset="0"/>
              </a:rPr>
              <a:t>and</a:t>
            </a:r>
          </a:p>
          <a:p>
            <a:pPr marL="238259" indent="-238259">
              <a:defRPr/>
            </a:pPr>
            <a:r>
              <a:rPr lang="en-US" dirty="0" smtClean="0">
                <a:sym typeface="GillSans" pitchFamily="-68" charset="0"/>
              </a:rPr>
              <a:t>often forgetting the </a:t>
            </a:r>
            <a:r>
              <a:rPr lang="en-US" b="1" i="1" dirty="0" smtClean="0">
                <a:sym typeface="GillSans" pitchFamily="-68" charset="0"/>
              </a:rPr>
              <a:t>why</a:t>
            </a:r>
            <a:r>
              <a:rPr lang="en-US" i="1" dirty="0" smtClean="0">
                <a:sym typeface="GillSans" pitchFamily="-68" charset="0"/>
              </a:rPr>
              <a:t> </a:t>
            </a:r>
            <a:r>
              <a:rPr lang="en-US" dirty="0" smtClean="0">
                <a:sym typeface="GillSans" pitchFamily="-68" charset="0"/>
              </a:rPr>
              <a:t>altogether.</a:t>
            </a:r>
          </a:p>
          <a:p>
            <a:pPr marL="238259" indent="-238259">
              <a:defRPr/>
            </a:pPr>
            <a:endParaRPr lang="en-US" dirty="0" smtClean="0">
              <a:sym typeface="GillSans" pitchFamily="-68" charset="0"/>
            </a:endParaRPr>
          </a:p>
          <a:p>
            <a:pPr marL="238259" indent="-238259">
              <a:defRPr/>
            </a:pPr>
            <a:r>
              <a:rPr lang="en-US" dirty="0" smtClean="0">
                <a:sym typeface="GillSans" pitchFamily="-68" charset="0"/>
              </a:rPr>
              <a:t>In a world of nearly infinite information, we must first</a:t>
            </a:r>
          </a:p>
          <a:p>
            <a:pPr marL="238259" indent="-238259">
              <a:defRPr/>
            </a:pPr>
            <a:r>
              <a:rPr lang="en-US" dirty="0" smtClean="0">
                <a:sym typeface="GillSans" pitchFamily="-68" charset="0"/>
              </a:rPr>
              <a:t>address </a:t>
            </a:r>
            <a:r>
              <a:rPr lang="en-US" b="1" i="1" dirty="0" smtClean="0">
                <a:sym typeface="GillSans" pitchFamily="-68" charset="0"/>
              </a:rPr>
              <a:t>why,</a:t>
            </a:r>
            <a:r>
              <a:rPr lang="en-US" i="1" dirty="0" smtClean="0">
                <a:sym typeface="GillSans" pitchFamily="-68" charset="0"/>
              </a:rPr>
              <a:t> </a:t>
            </a:r>
            <a:r>
              <a:rPr lang="en-US" dirty="0" smtClean="0">
                <a:sym typeface="GillSans" pitchFamily="-68" charset="0"/>
              </a:rPr>
              <a:t>facilitate</a:t>
            </a:r>
            <a:r>
              <a:rPr lang="en-US" i="1" dirty="0" smtClean="0">
                <a:sym typeface="GillSans" pitchFamily="-68" charset="0"/>
              </a:rPr>
              <a:t> </a:t>
            </a:r>
            <a:r>
              <a:rPr lang="en-US" b="1" i="1" dirty="0" smtClean="0">
                <a:sym typeface="GillSans" pitchFamily="-68" charset="0"/>
              </a:rPr>
              <a:t>how</a:t>
            </a:r>
            <a:r>
              <a:rPr lang="en-US" i="1" dirty="0" smtClean="0">
                <a:sym typeface="GillSans" pitchFamily="-68" charset="0"/>
              </a:rPr>
              <a:t>, </a:t>
            </a:r>
            <a:r>
              <a:rPr lang="en-US" dirty="0" smtClean="0">
                <a:sym typeface="GillSans" pitchFamily="-68" charset="0"/>
              </a:rPr>
              <a:t>and let the </a:t>
            </a:r>
            <a:r>
              <a:rPr lang="en-US" b="1" i="1" dirty="0" smtClean="0">
                <a:sym typeface="GillSans" pitchFamily="-68" charset="0"/>
              </a:rPr>
              <a:t>what</a:t>
            </a:r>
            <a:r>
              <a:rPr lang="en-US" i="1" dirty="0" smtClean="0">
                <a:sym typeface="GillSans" pitchFamily="-68" charset="0"/>
              </a:rPr>
              <a:t> </a:t>
            </a:r>
            <a:r>
              <a:rPr lang="en-US" dirty="0" smtClean="0">
                <a:sym typeface="GillSans" pitchFamily="-68" charset="0"/>
              </a:rPr>
              <a:t>generate</a:t>
            </a:r>
          </a:p>
          <a:p>
            <a:pPr marL="238259" indent="-238259">
              <a:defRPr/>
            </a:pPr>
            <a:r>
              <a:rPr lang="en-US" dirty="0" smtClean="0">
                <a:sym typeface="GillSans" pitchFamily="-68" charset="0"/>
              </a:rPr>
              <a:t>naturally from there.</a:t>
            </a:r>
          </a:p>
          <a:p>
            <a:pPr marL="238259" indent="-238259">
              <a:defRPr/>
            </a:pPr>
            <a:endParaRPr lang="en-US" b="1" dirty="0" smtClean="0">
              <a:sym typeface="GillSans" pitchFamily="-68" charset="0"/>
            </a:endParaRPr>
          </a:p>
          <a:p>
            <a:pPr marL="238259" indent="-238259">
              <a:defRPr/>
            </a:pPr>
            <a:r>
              <a:rPr lang="en-US" sz="1900" dirty="0"/>
              <a:t>Michael </a:t>
            </a:r>
            <a:r>
              <a:rPr lang="en-US" sz="1900" dirty="0" err="1"/>
              <a:t>Wesch</a:t>
            </a:r>
            <a:r>
              <a:rPr lang="en-US" sz="1900" dirty="0"/>
              <a:t>, “From Knowledgeable to Knowledge-able,” Academic Commons, January 2009 (academiccommons.org)</a:t>
            </a:r>
          </a:p>
        </p:txBody>
      </p:sp>
      <p:sp>
        <p:nvSpPr>
          <p:cNvPr id="1105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defTabSz="906321" eaLnBrk="0" hangingPunct="0">
              <a:defRPr>
                <a:solidFill>
                  <a:schemeClr val="tx1"/>
                </a:solidFill>
                <a:latin typeface="Arial" pitchFamily="34" charset="0"/>
                <a:ea typeface="ヒラギノ角ゴ ProN W3" pitchFamily="-68" charset="-128"/>
              </a:defRPr>
            </a:lvl1pPr>
            <a:lvl2pPr marL="738960" indent="-284253" defTabSz="906321" eaLnBrk="0" hangingPunct="0">
              <a:defRPr>
                <a:solidFill>
                  <a:schemeClr val="tx1"/>
                </a:solidFill>
                <a:latin typeface="Arial" pitchFamily="34" charset="0"/>
                <a:ea typeface="ヒラギノ角ゴ ProN W3" pitchFamily="-68" charset="-128"/>
              </a:defRPr>
            </a:lvl2pPr>
            <a:lvl3pPr marL="1136882" indent="-227357" defTabSz="906321" eaLnBrk="0" hangingPunct="0">
              <a:defRPr>
                <a:solidFill>
                  <a:schemeClr val="tx1"/>
                </a:solidFill>
                <a:latin typeface="Arial" pitchFamily="34" charset="0"/>
                <a:ea typeface="ヒラギノ角ゴ ProN W3" pitchFamily="-68" charset="-128"/>
              </a:defRPr>
            </a:lvl3pPr>
            <a:lvl4pPr marL="1591626" indent="-227357" defTabSz="906321" eaLnBrk="0" hangingPunct="0">
              <a:defRPr>
                <a:solidFill>
                  <a:schemeClr val="tx1"/>
                </a:solidFill>
                <a:latin typeface="Arial" pitchFamily="34" charset="0"/>
                <a:ea typeface="ヒラギノ角ゴ ProN W3" pitchFamily="-68" charset="-128"/>
              </a:defRPr>
            </a:lvl4pPr>
            <a:lvl5pPr marL="2046377" indent="-227357" defTabSz="906321" eaLnBrk="0" hangingPunct="0">
              <a:defRPr>
                <a:solidFill>
                  <a:schemeClr val="tx1"/>
                </a:solidFill>
                <a:latin typeface="Arial" pitchFamily="34" charset="0"/>
                <a:ea typeface="ヒラギノ角ゴ ProN W3" pitchFamily="-68" charset="-128"/>
              </a:defRPr>
            </a:lvl5pPr>
            <a:lvl6pPr marL="2501139" indent="-227357" defTabSz="906321" eaLnBrk="0" fontAlgn="base" hangingPunct="0">
              <a:spcBef>
                <a:spcPct val="0"/>
              </a:spcBef>
              <a:spcAft>
                <a:spcPct val="0"/>
              </a:spcAft>
              <a:defRPr>
                <a:solidFill>
                  <a:schemeClr val="tx1"/>
                </a:solidFill>
                <a:latin typeface="Arial" pitchFamily="34" charset="0"/>
                <a:ea typeface="ヒラギノ角ゴ ProN W3" pitchFamily="-68" charset="-128"/>
              </a:defRPr>
            </a:lvl6pPr>
            <a:lvl7pPr marL="2955868" indent="-227357" defTabSz="906321" eaLnBrk="0" fontAlgn="base" hangingPunct="0">
              <a:spcBef>
                <a:spcPct val="0"/>
              </a:spcBef>
              <a:spcAft>
                <a:spcPct val="0"/>
              </a:spcAft>
              <a:defRPr>
                <a:solidFill>
                  <a:schemeClr val="tx1"/>
                </a:solidFill>
                <a:latin typeface="Arial" pitchFamily="34" charset="0"/>
                <a:ea typeface="ヒラギノ角ゴ ProN W3" pitchFamily="-68" charset="-128"/>
              </a:defRPr>
            </a:lvl7pPr>
            <a:lvl8pPr marL="3410622" indent="-227357" defTabSz="906321" eaLnBrk="0" fontAlgn="base" hangingPunct="0">
              <a:spcBef>
                <a:spcPct val="0"/>
              </a:spcBef>
              <a:spcAft>
                <a:spcPct val="0"/>
              </a:spcAft>
              <a:defRPr>
                <a:solidFill>
                  <a:schemeClr val="tx1"/>
                </a:solidFill>
                <a:latin typeface="Arial" pitchFamily="34" charset="0"/>
                <a:ea typeface="ヒラギノ角ゴ ProN W3" pitchFamily="-68" charset="-128"/>
              </a:defRPr>
            </a:lvl8pPr>
            <a:lvl9pPr marL="3865350" indent="-227357" defTabSz="906321" eaLnBrk="0" fontAlgn="base" hangingPunct="0">
              <a:spcBef>
                <a:spcPct val="0"/>
              </a:spcBef>
              <a:spcAft>
                <a:spcPct val="0"/>
              </a:spcAft>
              <a:defRPr>
                <a:solidFill>
                  <a:schemeClr val="tx1"/>
                </a:solidFill>
                <a:latin typeface="Arial" pitchFamily="34" charset="0"/>
                <a:ea typeface="ヒラギノ角ゴ ProN W3" pitchFamily="-68" charset="-128"/>
              </a:defRPr>
            </a:lvl9pPr>
          </a:lstStyle>
          <a:p>
            <a:pPr eaLnBrk="1" hangingPunct="1"/>
            <a:fld id="{AD635051-298E-4E43-9BFE-BBEF6BDD16A7}" type="slidenum">
              <a:rPr lang="en-US" altLang="en-US" smtClean="0">
                <a:solidFill>
                  <a:srgbClr val="000000"/>
                </a:solidFill>
                <a:latin typeface="GillSans" pitchFamily="34" charset="0"/>
              </a:rPr>
              <a:pPr eaLnBrk="1" hangingPunct="1"/>
              <a:t>26</a:t>
            </a:fld>
            <a:endParaRPr lang="en-US" altLang="en-US" smtClean="0">
              <a:solidFill>
                <a:srgbClr val="000000"/>
              </a:solidFill>
              <a:latin typeface="GillSans" pitchFamily="34" charset="0"/>
            </a:endParaRPr>
          </a:p>
        </p:txBody>
      </p:sp>
    </p:spTree>
    <p:extLst>
      <p:ext uri="{BB962C8B-B14F-4D97-AF65-F5344CB8AC3E}">
        <p14:creationId xmlns:p14="http://schemas.microsoft.com/office/powerpoint/2010/main" val="2573951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505" y="533402"/>
            <a:ext cx="7358063" cy="838200"/>
          </a:xfrm>
        </p:spPr>
        <p:txBody>
          <a:bodyPr>
            <a:noAutofit/>
          </a:bodyPr>
          <a:lstStyle/>
          <a:p>
            <a:r>
              <a:rPr lang="en-US" sz="4800" dirty="0">
                <a:solidFill>
                  <a:srgbClr val="FF0000"/>
                </a:solidFill>
              </a:rPr>
              <a:t>Signature Work</a:t>
            </a:r>
          </a:p>
        </p:txBody>
      </p:sp>
      <p:sp>
        <p:nvSpPr>
          <p:cNvPr id="3" name="Content Placeholder 2"/>
          <p:cNvSpPr>
            <a:spLocks noGrp="1"/>
          </p:cNvSpPr>
          <p:nvPr>
            <p:ph idx="1"/>
          </p:nvPr>
        </p:nvSpPr>
        <p:spPr>
          <a:xfrm>
            <a:off x="457200" y="1676401"/>
            <a:ext cx="8229600" cy="4876800"/>
          </a:xfrm>
        </p:spPr>
        <p:txBody>
          <a:bodyPr>
            <a:noAutofit/>
          </a:bodyPr>
          <a:lstStyle/>
          <a:p>
            <a:r>
              <a:rPr lang="en-US" dirty="0"/>
              <a:t>In Signature Work, students </a:t>
            </a:r>
            <a:endParaRPr lang="en-US" dirty="0" smtClean="0"/>
          </a:p>
          <a:p>
            <a:pPr marL="0" indent="0"/>
            <a:endParaRPr lang="en-US" dirty="0" smtClean="0"/>
          </a:p>
          <a:p>
            <a:pPr lvl="1"/>
            <a:r>
              <a:rPr lang="en-US" i="1" dirty="0" smtClean="0"/>
              <a:t>integrate</a:t>
            </a:r>
            <a:r>
              <a:rPr lang="en-US" i="1" dirty="0"/>
              <a:t>, apply, demonstrate, </a:t>
            </a:r>
            <a:r>
              <a:rPr lang="en-US" i="1" dirty="0" smtClean="0"/>
              <a:t>reflect on, and communicate </a:t>
            </a:r>
            <a:r>
              <a:rPr lang="en-US" dirty="0"/>
              <a:t>their cumulative learning in a project </a:t>
            </a:r>
            <a:r>
              <a:rPr lang="en-US" dirty="0" smtClean="0"/>
              <a:t>or activity lasting </a:t>
            </a:r>
            <a:r>
              <a:rPr lang="en-US" dirty="0"/>
              <a:t>at least one </a:t>
            </a:r>
            <a:r>
              <a:rPr lang="en-US" dirty="0" smtClean="0"/>
              <a:t>semester, in which they</a:t>
            </a:r>
          </a:p>
          <a:p>
            <a:pPr lvl="1"/>
            <a:r>
              <a:rPr lang="en-US" dirty="0" smtClean="0"/>
              <a:t>grapple </a:t>
            </a:r>
            <a:r>
              <a:rPr lang="en-US" dirty="0"/>
              <a:t>with complex questions that </a:t>
            </a:r>
            <a:r>
              <a:rPr lang="en-US" dirty="0" smtClean="0"/>
              <a:t>matter, </a:t>
            </a:r>
            <a:r>
              <a:rPr lang="en-US" dirty="0"/>
              <a:t>and which require input from multiple disciplines and perspectives. </a:t>
            </a:r>
          </a:p>
        </p:txBody>
      </p:sp>
      <p:sp>
        <p:nvSpPr>
          <p:cNvPr id="4" name="Slide Number Placeholder 3"/>
          <p:cNvSpPr>
            <a:spLocks noGrp="1"/>
          </p:cNvSpPr>
          <p:nvPr>
            <p:ph type="sldNum" sz="quarter" idx="12"/>
          </p:nvPr>
        </p:nvSpPr>
        <p:spPr/>
        <p:txBody>
          <a:bodyPr/>
          <a:lstStyle/>
          <a:p>
            <a:fld id="{21AF4A46-D4ED-4C35-A186-F3996F6B3958}" type="slidenum">
              <a:rPr lang="en-US" smtClean="0"/>
              <a:t>27</a:t>
            </a:fld>
            <a:endParaRPr lang="en-US"/>
          </a:p>
        </p:txBody>
      </p:sp>
    </p:spTree>
    <p:extLst>
      <p:ext uri="{BB962C8B-B14F-4D97-AF65-F5344CB8AC3E}">
        <p14:creationId xmlns:p14="http://schemas.microsoft.com/office/powerpoint/2010/main" val="18655978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705" y="152402"/>
            <a:ext cx="7358063" cy="990599"/>
          </a:xfrm>
        </p:spPr>
        <p:txBody>
          <a:bodyPr/>
          <a:lstStyle/>
          <a:p>
            <a:r>
              <a:rPr lang="en-US" sz="3600" dirty="0">
                <a:solidFill>
                  <a:srgbClr val="FF0000"/>
                </a:solidFill>
              </a:rPr>
              <a:t>Knowing, Connecting, Doing</a:t>
            </a:r>
          </a:p>
        </p:txBody>
      </p:sp>
      <p:sp>
        <p:nvSpPr>
          <p:cNvPr id="3" name="Content Placeholder 2"/>
          <p:cNvSpPr>
            <a:spLocks noGrp="1"/>
          </p:cNvSpPr>
          <p:nvPr>
            <p:ph sz="half" idx="1"/>
          </p:nvPr>
        </p:nvSpPr>
        <p:spPr>
          <a:xfrm>
            <a:off x="304800" y="1547123"/>
            <a:ext cx="4038600" cy="4525963"/>
          </a:xfrm>
        </p:spPr>
        <p:txBody>
          <a:bodyPr/>
          <a:lstStyle/>
          <a:p>
            <a:r>
              <a:rPr lang="en-US" dirty="0" smtClean="0"/>
              <a:t>Signature Work connects students’ pressing questions with action-oriented research and practice, turning nouns (learning outcomes) into verbs (what students can do with what they’ve learned).</a:t>
            </a:r>
          </a:p>
          <a:p>
            <a:endParaRPr lang="en-US" dirty="0"/>
          </a:p>
        </p:txBody>
      </p:sp>
      <p:sp>
        <p:nvSpPr>
          <p:cNvPr id="4" name="Content Placeholder 3"/>
          <p:cNvSpPr>
            <a:spLocks noGrp="1"/>
          </p:cNvSpPr>
          <p:nvPr>
            <p:ph sz="half" idx="2"/>
          </p:nvPr>
        </p:nvSpPr>
        <p:spPr>
          <a:xfrm>
            <a:off x="4648200" y="1600200"/>
            <a:ext cx="4038600" cy="4572000"/>
          </a:xfrm>
        </p:spPr>
        <p:txBody>
          <a:bodyPr/>
          <a:lstStyle/>
          <a:p>
            <a:endParaRPr lang="en-US" dirty="0"/>
          </a:p>
        </p:txBody>
      </p:sp>
      <p:pic>
        <p:nvPicPr>
          <p:cNvPr id="5122" name="Picture 2" descr="J:\Website Pictures\AugsburgColle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4914" y="1371600"/>
            <a:ext cx="4495800" cy="4419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1AF4A46-D4ED-4C35-A186-F3996F6B3958}" type="slidenum">
              <a:rPr lang="en-US" smtClean="0"/>
              <a:t>28</a:t>
            </a:fld>
            <a:endParaRPr lang="en-US"/>
          </a:p>
        </p:txBody>
      </p:sp>
    </p:spTree>
    <p:extLst>
      <p:ext uri="{BB962C8B-B14F-4D97-AF65-F5344CB8AC3E}">
        <p14:creationId xmlns:p14="http://schemas.microsoft.com/office/powerpoint/2010/main" val="298336412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505" y="685801"/>
            <a:ext cx="7358063" cy="1295400"/>
          </a:xfrm>
        </p:spPr>
        <p:txBody>
          <a:bodyPr/>
          <a:lstStyle/>
          <a:p>
            <a:r>
              <a:rPr lang="en-US" dirty="0" smtClean="0">
                <a:solidFill>
                  <a:srgbClr val="FF0000"/>
                </a:solidFill>
              </a:rPr>
              <a:t>Why “signature”?</a:t>
            </a:r>
            <a:endParaRPr lang="en-US" dirty="0">
              <a:solidFill>
                <a:srgbClr val="FF0000"/>
              </a:solidFill>
            </a:endParaRPr>
          </a:p>
        </p:txBody>
      </p:sp>
      <p:sp>
        <p:nvSpPr>
          <p:cNvPr id="6" name="Content Placeholder 5"/>
          <p:cNvSpPr>
            <a:spLocks noGrp="1"/>
          </p:cNvSpPr>
          <p:nvPr>
            <p:ph idx="1"/>
          </p:nvPr>
        </p:nvSpPr>
        <p:spPr>
          <a:xfrm>
            <a:off x="893088" y="2362201"/>
            <a:ext cx="7358063" cy="3048000"/>
          </a:xfrm>
        </p:spPr>
        <p:txBody>
          <a:bodyPr>
            <a:normAutofit fontScale="40000" lnSpcReduction="20000"/>
          </a:bodyPr>
          <a:lstStyle/>
          <a:p>
            <a:r>
              <a:rPr lang="en-US" sz="7000" dirty="0"/>
              <a:t>Students are mentored, but they take the lead in defining the issue on which they want to focus, and in communicating its significance. </a:t>
            </a:r>
          </a:p>
          <a:p>
            <a:pPr marL="0" indent="0"/>
            <a:endParaRPr lang="en-US" sz="7000" dirty="0"/>
          </a:p>
          <a:p>
            <a:r>
              <a:rPr lang="en-US" sz="7000" dirty="0"/>
              <a:t>The project should emerge from students’ questions, interests, and commitments, so they are motivated to take responsibility for the quality of their efforts. </a:t>
            </a:r>
          </a:p>
          <a:p>
            <a:endParaRPr lang="en-US" dirty="0"/>
          </a:p>
        </p:txBody>
      </p:sp>
      <p:sp>
        <p:nvSpPr>
          <p:cNvPr id="2" name="Slide Number Placeholder 1"/>
          <p:cNvSpPr>
            <a:spLocks noGrp="1"/>
          </p:cNvSpPr>
          <p:nvPr>
            <p:ph type="sldNum" sz="quarter" idx="12"/>
          </p:nvPr>
        </p:nvSpPr>
        <p:spPr/>
        <p:txBody>
          <a:bodyPr/>
          <a:lstStyle/>
          <a:p>
            <a:fld id="{21AF4A46-D4ED-4C35-A186-F3996F6B3958}" type="slidenum">
              <a:rPr lang="en-US" smtClean="0"/>
              <a:t>29</a:t>
            </a:fld>
            <a:endParaRPr lang="en-US"/>
          </a:p>
        </p:txBody>
      </p:sp>
    </p:spTree>
    <p:extLst>
      <p:ext uri="{BB962C8B-B14F-4D97-AF65-F5344CB8AC3E}">
        <p14:creationId xmlns:p14="http://schemas.microsoft.com/office/powerpoint/2010/main" val="22787824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63426" y="2040434"/>
            <a:ext cx="8557990" cy="1470050"/>
          </a:xfrm>
        </p:spPr>
        <p:txBody>
          <a:bodyPr/>
          <a:lstStyle/>
          <a:p>
            <a:pPr algn="ctr">
              <a:lnSpc>
                <a:spcPts val="5203"/>
              </a:lnSpc>
            </a:pPr>
            <a:r>
              <a:rPr lang="en-US" altLang="en-US" sz="4200">
                <a:solidFill>
                  <a:srgbClr val="800000"/>
                </a:solidFill>
                <a:cs typeface="Times New Roman" pitchFamily="18" charset="0"/>
              </a:rPr>
              <a:t>AAC&amp;U Members on Recent Trends </a:t>
            </a:r>
            <a:br>
              <a:rPr lang="en-US" altLang="en-US" sz="4200">
                <a:solidFill>
                  <a:srgbClr val="800000"/>
                </a:solidFill>
                <a:cs typeface="Times New Roman" pitchFamily="18" charset="0"/>
              </a:rPr>
            </a:br>
            <a:r>
              <a:rPr lang="en-US" altLang="en-US" sz="4200">
                <a:solidFill>
                  <a:srgbClr val="800000"/>
                </a:solidFill>
                <a:cs typeface="Times New Roman" pitchFamily="18" charset="0"/>
              </a:rPr>
              <a:t>in General Education Design, Learning Outcomes, and Teaching Approaches</a:t>
            </a:r>
            <a:endParaRPr lang="en-US" altLang="en-US" sz="4200">
              <a:cs typeface="Times New Roman" pitchFamily="18" charset="0"/>
            </a:endParaRPr>
          </a:p>
        </p:txBody>
      </p:sp>
      <p:sp>
        <p:nvSpPr>
          <p:cNvPr id="16387" name="Content Placeholder 2"/>
          <p:cNvSpPr>
            <a:spLocks noGrp="1"/>
          </p:cNvSpPr>
          <p:nvPr>
            <p:ph type="subTitle" idx="1"/>
          </p:nvPr>
        </p:nvSpPr>
        <p:spPr>
          <a:xfrm>
            <a:off x="324924" y="3956969"/>
            <a:ext cx="8494365" cy="965522"/>
          </a:xfrm>
        </p:spPr>
        <p:txBody>
          <a:bodyPr/>
          <a:lstStyle/>
          <a:p>
            <a:pPr>
              <a:spcBef>
                <a:spcPts val="0"/>
              </a:spcBef>
              <a:defRPr/>
            </a:pPr>
            <a:r>
              <a:rPr lang="en-US" altLang="en-US" sz="1700" i="1" dirty="0">
                <a:solidFill>
                  <a:schemeClr val="tx1">
                    <a:lumMod val="50000"/>
                    <a:lumOff val="50000"/>
                  </a:schemeClr>
                </a:solidFill>
                <a:cs typeface="Times New Roman" pitchFamily="18" charset="0"/>
              </a:rPr>
              <a:t>Key findings from a survey among 325 Chief Academic Officers or designated representatives </a:t>
            </a:r>
            <a:br>
              <a:rPr lang="en-US" altLang="en-US" sz="1700" i="1" dirty="0">
                <a:solidFill>
                  <a:schemeClr val="tx1">
                    <a:lumMod val="50000"/>
                    <a:lumOff val="50000"/>
                  </a:schemeClr>
                </a:solidFill>
                <a:cs typeface="Times New Roman" pitchFamily="18" charset="0"/>
              </a:rPr>
            </a:br>
            <a:r>
              <a:rPr lang="en-US" altLang="en-US" sz="1700" i="1" dirty="0">
                <a:solidFill>
                  <a:schemeClr val="tx1">
                    <a:lumMod val="50000"/>
                    <a:lumOff val="50000"/>
                  </a:schemeClr>
                </a:solidFill>
                <a:cs typeface="Times New Roman" pitchFamily="18" charset="0"/>
              </a:rPr>
              <a:t>at AAC&amp;U member institutions, conducted July 15 to October 13, 2015,</a:t>
            </a:r>
          </a:p>
          <a:p>
            <a:pPr>
              <a:spcBef>
                <a:spcPts val="0"/>
              </a:spcBef>
              <a:defRPr/>
            </a:pPr>
            <a:r>
              <a:rPr lang="en-US" altLang="en-US" sz="1700" i="1" dirty="0">
                <a:solidFill>
                  <a:schemeClr val="tx1">
                    <a:lumMod val="50000"/>
                    <a:lumOff val="50000"/>
                  </a:schemeClr>
                </a:solidFill>
                <a:cs typeface="Times New Roman" pitchFamily="18" charset="0"/>
              </a:rPr>
              <a:t>by Hart Research Associates for the Association of American Colleges and Universities</a:t>
            </a:r>
          </a:p>
        </p:txBody>
      </p:sp>
      <p:pic>
        <p:nvPicPr>
          <p:cNvPr id="1536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875" y="184281"/>
            <a:ext cx="3098602" cy="57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2200">
                <a:solidFill>
                  <a:schemeClr val="tx1"/>
                </a:solidFill>
                <a:latin typeface="Calibri" pitchFamily="34" charset="0"/>
              </a:defRPr>
            </a:lvl1pPr>
            <a:lvl2pPr marL="519580" indent="-199828" eaLnBrk="0" hangingPunct="0">
              <a:spcBef>
                <a:spcPct val="20000"/>
              </a:spcBef>
              <a:buFont typeface="Arial" pitchFamily="34" charset="0"/>
              <a:buChar char="–"/>
              <a:defRPr sz="2000">
                <a:solidFill>
                  <a:schemeClr val="tx1"/>
                </a:solidFill>
                <a:latin typeface="Calibri" pitchFamily="34" charset="0"/>
              </a:defRPr>
            </a:lvl2pPr>
            <a:lvl3pPr marL="799297" indent="-159871" eaLnBrk="0" hangingPunct="0">
              <a:spcBef>
                <a:spcPct val="20000"/>
              </a:spcBef>
              <a:buFont typeface="Arial" pitchFamily="34" charset="0"/>
              <a:buChar char="•"/>
              <a:defRPr sz="1700">
                <a:solidFill>
                  <a:schemeClr val="tx1"/>
                </a:solidFill>
                <a:latin typeface="Calibri" pitchFamily="34" charset="0"/>
              </a:defRPr>
            </a:lvl3pPr>
            <a:lvl4pPr marL="1119033" indent="-159871" eaLnBrk="0" hangingPunct="0">
              <a:spcBef>
                <a:spcPct val="20000"/>
              </a:spcBef>
              <a:buFont typeface="Arial" pitchFamily="34" charset="0"/>
              <a:buChar char="–"/>
              <a:defRPr sz="1400">
                <a:solidFill>
                  <a:schemeClr val="tx1"/>
                </a:solidFill>
                <a:latin typeface="Calibri" pitchFamily="34" charset="0"/>
              </a:defRPr>
            </a:lvl4pPr>
            <a:lvl5pPr marL="1438725" indent="-159871" eaLnBrk="0" hangingPunct="0">
              <a:spcBef>
                <a:spcPct val="20000"/>
              </a:spcBef>
              <a:buFont typeface="Arial" pitchFamily="34" charset="0"/>
              <a:buChar char="»"/>
              <a:defRPr sz="1400">
                <a:solidFill>
                  <a:schemeClr val="tx1"/>
                </a:solidFill>
                <a:latin typeface="Calibri" pitchFamily="34" charset="0"/>
              </a:defRPr>
            </a:lvl5pPr>
            <a:lvl6pPr marL="1758475" indent="-159871" eaLnBrk="0" fontAlgn="base" hangingPunct="0">
              <a:spcBef>
                <a:spcPct val="20000"/>
              </a:spcBef>
              <a:spcAft>
                <a:spcPct val="0"/>
              </a:spcAft>
              <a:buFont typeface="Arial" pitchFamily="34" charset="0"/>
              <a:buChar char="»"/>
              <a:defRPr sz="1400">
                <a:solidFill>
                  <a:schemeClr val="tx1"/>
                </a:solidFill>
                <a:latin typeface="Calibri" pitchFamily="34" charset="0"/>
              </a:defRPr>
            </a:lvl6pPr>
            <a:lvl7pPr marL="2078163" indent="-159871" eaLnBrk="0" fontAlgn="base" hangingPunct="0">
              <a:spcBef>
                <a:spcPct val="20000"/>
              </a:spcBef>
              <a:spcAft>
                <a:spcPct val="0"/>
              </a:spcAft>
              <a:buFont typeface="Arial" pitchFamily="34" charset="0"/>
              <a:buChar char="»"/>
              <a:defRPr sz="1400">
                <a:solidFill>
                  <a:schemeClr val="tx1"/>
                </a:solidFill>
                <a:latin typeface="Calibri" pitchFamily="34" charset="0"/>
              </a:defRPr>
            </a:lvl7pPr>
            <a:lvl8pPr marL="2397890" indent="-159871" eaLnBrk="0" fontAlgn="base" hangingPunct="0">
              <a:spcBef>
                <a:spcPct val="20000"/>
              </a:spcBef>
              <a:spcAft>
                <a:spcPct val="0"/>
              </a:spcAft>
              <a:buFont typeface="Arial" pitchFamily="34" charset="0"/>
              <a:buChar char="»"/>
              <a:defRPr sz="1400">
                <a:solidFill>
                  <a:schemeClr val="tx1"/>
                </a:solidFill>
                <a:latin typeface="Calibri" pitchFamily="34" charset="0"/>
              </a:defRPr>
            </a:lvl8pPr>
            <a:lvl9pPr marL="2717597" indent="-159871" eaLnBrk="0" fontAlgn="base" hangingPunct="0">
              <a:spcBef>
                <a:spcPct val="20000"/>
              </a:spcBef>
              <a:spcAft>
                <a:spcPct val="0"/>
              </a:spcAft>
              <a:buFont typeface="Arial" pitchFamily="34" charset="0"/>
              <a:buChar char="»"/>
              <a:defRPr sz="1400">
                <a:solidFill>
                  <a:schemeClr val="tx1"/>
                </a:solidFill>
                <a:latin typeface="Calibri" pitchFamily="34" charset="0"/>
              </a:defRPr>
            </a:lvl9pPr>
          </a:lstStyle>
          <a:p>
            <a:pPr eaLnBrk="1" hangingPunct="1">
              <a:spcBef>
                <a:spcPct val="0"/>
              </a:spcBef>
              <a:buFontTx/>
              <a:buNone/>
            </a:pPr>
            <a:fld id="{6CE1D088-AE99-4719-BADF-BFAB8599A052}" type="slidenum">
              <a:rPr lang="en-US" altLang="en-US" sz="1000">
                <a:solidFill>
                  <a:prstClr val="white"/>
                </a:solidFill>
                <a:ea typeface="ヒラギノ角ゴ ProN W3"/>
                <a:cs typeface="ヒラギノ角ゴ ProN W3"/>
                <a:sym typeface="GillSans" pitchFamily="34" charset="0"/>
              </a:rPr>
              <a:pPr eaLnBrk="1" hangingPunct="1">
                <a:spcBef>
                  <a:spcPct val="0"/>
                </a:spcBef>
                <a:buFontTx/>
                <a:buNone/>
              </a:pPr>
              <a:t>3</a:t>
            </a:fld>
            <a:endParaRPr lang="en-US" altLang="en-US" sz="1000">
              <a:solidFill>
                <a:prstClr val="white"/>
              </a:solidFill>
              <a:ea typeface="ヒラギノ角ゴ ProN W3"/>
              <a:cs typeface="ヒラギノ角ゴ ProN W3"/>
              <a:sym typeface="GillSans" pitchFamily="34" charset="0"/>
            </a:endParaRPr>
          </a:p>
        </p:txBody>
      </p:sp>
      <p:pic>
        <p:nvPicPr>
          <p:cNvPr id="1536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08626" y="5954986"/>
            <a:ext cx="1232297" cy="84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04801"/>
            <a:ext cx="8153400" cy="1676400"/>
          </a:xfrm>
        </p:spPr>
        <p:txBody>
          <a:bodyPr>
            <a:normAutofit/>
          </a:bodyPr>
          <a:lstStyle/>
          <a:p>
            <a:r>
              <a:rPr lang="en-US" sz="4400" dirty="0">
                <a:solidFill>
                  <a:srgbClr val="FF0000"/>
                </a:solidFill>
              </a:rPr>
              <a:t>Signature Work and High-Impact Practices</a:t>
            </a:r>
          </a:p>
        </p:txBody>
      </p:sp>
      <p:sp>
        <p:nvSpPr>
          <p:cNvPr id="6" name="Content Placeholder 5"/>
          <p:cNvSpPr>
            <a:spLocks noGrp="1"/>
          </p:cNvSpPr>
          <p:nvPr>
            <p:ph idx="1"/>
          </p:nvPr>
        </p:nvSpPr>
        <p:spPr>
          <a:xfrm>
            <a:off x="914505" y="1981201"/>
            <a:ext cx="7358063" cy="3810000"/>
          </a:xfrm>
        </p:spPr>
        <p:txBody>
          <a:bodyPr>
            <a:normAutofit fontScale="70000" lnSpcReduction="20000"/>
          </a:bodyPr>
          <a:lstStyle/>
          <a:p>
            <a:r>
              <a:rPr lang="en-US" sz="3800" dirty="0"/>
              <a:t>First-Year Experiences</a:t>
            </a:r>
          </a:p>
          <a:p>
            <a:r>
              <a:rPr lang="en-US" sz="3800" dirty="0"/>
              <a:t>Common Intellectual Experiences</a:t>
            </a:r>
          </a:p>
          <a:p>
            <a:r>
              <a:rPr lang="en-US" sz="3800" dirty="0"/>
              <a:t>Learning Communities</a:t>
            </a:r>
          </a:p>
          <a:p>
            <a:r>
              <a:rPr lang="en-US" sz="3800" dirty="0"/>
              <a:t>Writing-Intensive Courses</a:t>
            </a:r>
          </a:p>
          <a:p>
            <a:r>
              <a:rPr lang="en-US" sz="3800" dirty="0"/>
              <a:t>Collaborative Assignments and Projects</a:t>
            </a:r>
          </a:p>
          <a:p>
            <a:r>
              <a:rPr lang="en-US" sz="3800" dirty="0"/>
              <a:t>Undergraduate Research</a:t>
            </a:r>
          </a:p>
          <a:p>
            <a:r>
              <a:rPr lang="en-US" sz="3800" dirty="0"/>
              <a:t>Diversity/Global Learning</a:t>
            </a:r>
          </a:p>
          <a:p>
            <a:r>
              <a:rPr lang="en-US" sz="3800" dirty="0"/>
              <a:t>Service Learning, Community-Based Learning</a:t>
            </a:r>
          </a:p>
          <a:p>
            <a:r>
              <a:rPr lang="en-US" sz="3800" dirty="0"/>
              <a:t>Internships</a:t>
            </a:r>
          </a:p>
          <a:p>
            <a:r>
              <a:rPr lang="en-US" sz="3800" dirty="0"/>
              <a:t>Capstone Courses and Projects</a:t>
            </a:r>
          </a:p>
          <a:p>
            <a:r>
              <a:rPr lang="en-US" sz="3800" dirty="0" err="1"/>
              <a:t>ePortfolios</a:t>
            </a:r>
            <a:endParaRPr lang="en-US" sz="3800" dirty="0"/>
          </a:p>
          <a:p>
            <a:endParaRPr lang="en-US" dirty="0"/>
          </a:p>
        </p:txBody>
      </p:sp>
      <p:sp>
        <p:nvSpPr>
          <p:cNvPr id="2" name="Slide Number Placeholder 1"/>
          <p:cNvSpPr>
            <a:spLocks noGrp="1"/>
          </p:cNvSpPr>
          <p:nvPr>
            <p:ph type="sldNum" sz="quarter" idx="12"/>
          </p:nvPr>
        </p:nvSpPr>
        <p:spPr/>
        <p:txBody>
          <a:bodyPr/>
          <a:lstStyle/>
          <a:p>
            <a:fld id="{21AF4A46-D4ED-4C35-A186-F3996F6B3958}" type="slidenum">
              <a:rPr lang="en-US" smtClean="0"/>
              <a:t>30</a:t>
            </a:fld>
            <a:endParaRPr lang="en-US"/>
          </a:p>
        </p:txBody>
      </p:sp>
    </p:spTree>
    <p:extLst>
      <p:ext uri="{BB962C8B-B14F-4D97-AF65-F5344CB8AC3E}">
        <p14:creationId xmlns:p14="http://schemas.microsoft.com/office/powerpoint/2010/main" val="8207643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105" y="286941"/>
            <a:ext cx="7358063" cy="1008460"/>
          </a:xfrm>
        </p:spPr>
        <p:txBody>
          <a:bodyPr>
            <a:normAutofit/>
          </a:bodyPr>
          <a:lstStyle/>
          <a:p>
            <a:r>
              <a:rPr lang="en-US" sz="4000" dirty="0">
                <a:solidFill>
                  <a:srgbClr val="FF0000"/>
                </a:solidFill>
              </a:rPr>
              <a:t>Elements of Signature Work</a:t>
            </a:r>
          </a:p>
        </p:txBody>
      </p:sp>
      <p:sp>
        <p:nvSpPr>
          <p:cNvPr id="3" name="Content Placeholder 2"/>
          <p:cNvSpPr>
            <a:spLocks noGrp="1"/>
          </p:cNvSpPr>
          <p:nvPr>
            <p:ph sz="half" idx="1"/>
          </p:nvPr>
        </p:nvSpPr>
        <p:spPr>
          <a:xfrm>
            <a:off x="381001" y="1447800"/>
            <a:ext cx="4038600" cy="5257800"/>
          </a:xfrm>
        </p:spPr>
        <p:txBody>
          <a:bodyPr>
            <a:normAutofit fontScale="92500" lnSpcReduction="20000"/>
          </a:bodyPr>
          <a:lstStyle/>
          <a:p>
            <a:pPr lvl="0"/>
            <a:r>
              <a:rPr lang="en-US" dirty="0">
                <a:solidFill>
                  <a:prstClr val="black"/>
                </a:solidFill>
              </a:rPr>
              <a:t>First Year Seminars</a:t>
            </a:r>
          </a:p>
          <a:p>
            <a:r>
              <a:rPr lang="en-US" dirty="0" smtClean="0"/>
              <a:t>Research projects </a:t>
            </a:r>
          </a:p>
          <a:p>
            <a:r>
              <a:rPr lang="en-US" dirty="0" smtClean="0"/>
              <a:t>Creative endeavors</a:t>
            </a:r>
          </a:p>
          <a:p>
            <a:r>
              <a:rPr lang="en-US" dirty="0" err="1" smtClean="0"/>
              <a:t>Practica</a:t>
            </a:r>
            <a:r>
              <a:rPr lang="en-US" dirty="0" smtClean="0"/>
              <a:t>, internships, service learning--with reflection</a:t>
            </a:r>
          </a:p>
          <a:p>
            <a:r>
              <a:rPr lang="en-US" dirty="0"/>
              <a:t>A</a:t>
            </a:r>
            <a:r>
              <a:rPr lang="en-US" dirty="0" smtClean="0"/>
              <a:t>ssignments </a:t>
            </a:r>
            <a:r>
              <a:rPr lang="en-US" dirty="0"/>
              <a:t>connected across a </a:t>
            </a:r>
            <a:r>
              <a:rPr lang="en-US" dirty="0" smtClean="0"/>
              <a:t>thematic range </a:t>
            </a:r>
            <a:r>
              <a:rPr lang="en-US" dirty="0"/>
              <a:t>of courses, co-curricular experiences, </a:t>
            </a:r>
            <a:r>
              <a:rPr lang="en-US" dirty="0" smtClean="0"/>
              <a:t>and/or community </a:t>
            </a:r>
            <a:r>
              <a:rPr lang="en-US" dirty="0"/>
              <a:t>engagement </a:t>
            </a:r>
            <a:r>
              <a:rPr lang="en-US" dirty="0" smtClean="0"/>
              <a:t>opportunities</a:t>
            </a:r>
          </a:p>
          <a:p>
            <a:r>
              <a:rPr lang="en-US" dirty="0" smtClean="0"/>
              <a:t>Capstone inquiry experiences</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6146" name="Picture 2" descr="J:\Website Pictures\AustinColle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295401"/>
            <a:ext cx="4572000"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1AF4A46-D4ED-4C35-A186-F3996F6B3958}" type="slidenum">
              <a:rPr lang="en-US" smtClean="0"/>
              <a:t>31</a:t>
            </a:fld>
            <a:endParaRPr lang="en-US"/>
          </a:p>
        </p:txBody>
      </p:sp>
    </p:spTree>
    <p:extLst>
      <p:ext uri="{BB962C8B-B14F-4D97-AF65-F5344CB8AC3E}">
        <p14:creationId xmlns:p14="http://schemas.microsoft.com/office/powerpoint/2010/main" val="34956763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505" y="457200"/>
            <a:ext cx="7358063" cy="1134070"/>
          </a:xfrm>
        </p:spPr>
        <p:txBody>
          <a:bodyPr>
            <a:normAutofit fontScale="90000"/>
          </a:bodyPr>
          <a:lstStyle/>
          <a:p>
            <a:r>
              <a:rPr lang="en-US" sz="4000" dirty="0">
                <a:solidFill>
                  <a:srgbClr val="FF0000"/>
                </a:solidFill>
              </a:rPr>
              <a:t>Signature Work Matters Because . . . </a:t>
            </a:r>
          </a:p>
        </p:txBody>
      </p:sp>
      <p:sp>
        <p:nvSpPr>
          <p:cNvPr id="3" name="Content Placeholder 2"/>
          <p:cNvSpPr>
            <a:spLocks noGrp="1"/>
          </p:cNvSpPr>
          <p:nvPr>
            <p:ph idx="1"/>
          </p:nvPr>
        </p:nvSpPr>
        <p:spPr>
          <a:xfrm>
            <a:off x="838305" y="2057400"/>
            <a:ext cx="7358063" cy="794742"/>
          </a:xfrm>
        </p:spPr>
        <p:txBody>
          <a:bodyPr/>
          <a:lstStyle/>
          <a:p>
            <a:r>
              <a:rPr lang="en-US" dirty="0"/>
              <a:t>I</a:t>
            </a:r>
            <a:r>
              <a:rPr lang="en-US" dirty="0" smtClean="0"/>
              <a:t>ntegrative, applied, and reflective learning are positively associated with student growth in</a:t>
            </a:r>
          </a:p>
          <a:p>
            <a:pPr lvl="1"/>
            <a:r>
              <a:rPr lang="en-US" dirty="0" smtClean="0"/>
              <a:t>Critical thinking skills</a:t>
            </a:r>
          </a:p>
          <a:p>
            <a:pPr lvl="1"/>
            <a:r>
              <a:rPr lang="en-US" dirty="0" smtClean="0"/>
              <a:t>Moral reasoning ability</a:t>
            </a:r>
          </a:p>
          <a:p>
            <a:pPr lvl="1"/>
            <a:r>
              <a:rPr lang="en-US" dirty="0" smtClean="0"/>
              <a:t>Inclination toward lifelong learning</a:t>
            </a:r>
          </a:p>
          <a:p>
            <a:pPr lvl="1"/>
            <a:endParaRPr lang="en-US" dirty="0"/>
          </a:p>
          <a:p>
            <a:pPr lvl="2"/>
            <a:r>
              <a:rPr lang="en-US" i="1" dirty="0" err="1" smtClean="0"/>
              <a:t>Pascarella</a:t>
            </a:r>
            <a:r>
              <a:rPr lang="en-US" i="1" dirty="0" smtClean="0"/>
              <a:t> and </a:t>
            </a:r>
            <a:r>
              <a:rPr lang="en-US" i="1" dirty="0" err="1" smtClean="0"/>
              <a:t>Blaich</a:t>
            </a:r>
            <a:r>
              <a:rPr lang="en-US" i="1" dirty="0" smtClean="0"/>
              <a:t>, “Lessons from the Wabash National Study of Liberal Arts Education,” 2013</a:t>
            </a:r>
          </a:p>
          <a:p>
            <a:pPr marL="454729" lvl="1" indent="0"/>
            <a:endParaRPr lang="en-US" dirty="0" smtClean="0"/>
          </a:p>
        </p:txBody>
      </p:sp>
      <p:sp>
        <p:nvSpPr>
          <p:cNvPr id="4" name="Slide Number Placeholder 3"/>
          <p:cNvSpPr>
            <a:spLocks noGrp="1"/>
          </p:cNvSpPr>
          <p:nvPr>
            <p:ph type="sldNum" sz="quarter" idx="12"/>
          </p:nvPr>
        </p:nvSpPr>
        <p:spPr/>
        <p:txBody>
          <a:bodyPr/>
          <a:lstStyle/>
          <a:p>
            <a:fld id="{21AF4A46-D4ED-4C35-A186-F3996F6B3958}" type="slidenum">
              <a:rPr lang="en-US" smtClean="0"/>
              <a:t>32</a:t>
            </a:fld>
            <a:endParaRPr lang="en-US"/>
          </a:p>
        </p:txBody>
      </p:sp>
    </p:spTree>
    <p:extLst>
      <p:ext uri="{BB962C8B-B14F-4D97-AF65-F5344CB8AC3E}">
        <p14:creationId xmlns:p14="http://schemas.microsoft.com/office/powerpoint/2010/main" val="38952231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505" y="304905"/>
            <a:ext cx="7358063" cy="609599"/>
          </a:xfrm>
        </p:spPr>
        <p:txBody>
          <a:bodyPr>
            <a:noAutofit/>
          </a:bodyPr>
          <a:lstStyle/>
          <a:p>
            <a:r>
              <a:rPr lang="en-US" sz="3600" dirty="0">
                <a:solidFill>
                  <a:srgbClr val="FF0000"/>
                </a:solidFill>
              </a:rPr>
              <a:t>Signature Work Matters Because . . . </a:t>
            </a:r>
          </a:p>
        </p:txBody>
      </p:sp>
      <p:sp>
        <p:nvSpPr>
          <p:cNvPr id="6" name="Content Placeholder 5"/>
          <p:cNvSpPr>
            <a:spLocks noGrp="1"/>
          </p:cNvSpPr>
          <p:nvPr>
            <p:ph idx="1"/>
          </p:nvPr>
        </p:nvSpPr>
        <p:spPr>
          <a:xfrm>
            <a:off x="533400" y="1219201"/>
            <a:ext cx="8229600" cy="4648200"/>
          </a:xfrm>
        </p:spPr>
        <p:txBody>
          <a:bodyPr>
            <a:normAutofit fontScale="55000" lnSpcReduction="20000"/>
          </a:bodyPr>
          <a:lstStyle/>
          <a:p>
            <a:r>
              <a:rPr lang="en-US" sz="3800" b="1" dirty="0"/>
              <a:t>Engaged at work = Great Jobs and Great Lives:</a:t>
            </a:r>
          </a:p>
          <a:p>
            <a:pPr marL="0" indent="0"/>
            <a:endParaRPr lang="en-US" b="1" dirty="0" smtClean="0"/>
          </a:p>
          <a:p>
            <a:pPr marL="660560" lvl="1" indent="-341082" algn="l">
              <a:buFont typeface="Arial" panose="020B0604020202020204" pitchFamily="34" charset="0"/>
              <a:buChar char="•"/>
            </a:pPr>
            <a:r>
              <a:rPr lang="en-US" sz="3600" dirty="0"/>
              <a:t>Thirty-nine percent of college graduates are engaged at work.</a:t>
            </a:r>
          </a:p>
          <a:p>
            <a:pPr marL="319489" lvl="1" indent="0" algn="l"/>
            <a:endParaRPr lang="en-US" sz="3600" dirty="0"/>
          </a:p>
          <a:p>
            <a:pPr marL="660560" lvl="1" indent="-341082" algn="l">
              <a:buFont typeface="Arial" panose="020B0604020202020204" pitchFamily="34" charset="0"/>
              <a:buChar char="•"/>
            </a:pPr>
            <a:r>
              <a:rPr lang="en-US" sz="3600" dirty="0"/>
              <a:t>Fifty-four percent are thriving in purpose well-being; 49% are thriving in social well-being, 47% in community well-being, 42% in financial well-being, and 35% in physical well-being. Only 11% of college graduates are thriving in all five elements of well-being. More than one in six graduates are not thriving in any of the elements.</a:t>
            </a:r>
          </a:p>
          <a:p>
            <a:pPr marL="319489" lvl="1" indent="0" algn="l"/>
            <a:endParaRPr lang="en-US" sz="3600" dirty="0"/>
          </a:p>
          <a:p>
            <a:pPr marL="660560" lvl="1" indent="-341082" algn="l">
              <a:buFont typeface="Arial" panose="020B0604020202020204" pitchFamily="34" charset="0"/>
              <a:buChar char="•"/>
            </a:pPr>
            <a:r>
              <a:rPr lang="en-US" sz="3600" dirty="0"/>
              <a:t>As many graduates from the Top 100 U.S. News &amp; World Report schools are engaged in their work as graduates from other institutions.</a:t>
            </a:r>
          </a:p>
          <a:p>
            <a:pPr marL="319489" lvl="1" indent="0" algn="l"/>
            <a:endParaRPr lang="en-US" sz="3600" dirty="0"/>
          </a:p>
          <a:p>
            <a:pPr marL="660560" lvl="1" indent="-341082" algn="l">
              <a:buFont typeface="Arial" panose="020B0604020202020204" pitchFamily="34" charset="0"/>
              <a:buChar char="•"/>
            </a:pPr>
            <a:r>
              <a:rPr lang="en-US" sz="3600" dirty="0"/>
              <a:t>There were no differences in employee engagement by race or ethnicity, or by whether the graduate had been the first in the family to attend college.</a:t>
            </a:r>
          </a:p>
          <a:p>
            <a:pPr lvl="1"/>
            <a:r>
              <a:rPr lang="en-US" dirty="0"/>
              <a:t>	</a:t>
            </a:r>
          </a:p>
          <a:p>
            <a:pPr marL="454729" lvl="1" indent="0" algn="l"/>
            <a:endParaRPr lang="en-US" dirty="0"/>
          </a:p>
          <a:p>
            <a:pPr marL="454729" lvl="1" indent="0" algn="l"/>
            <a:r>
              <a:rPr lang="en-US" sz="2400" i="1" dirty="0"/>
              <a:t>(Gallup Purdue Index Report 2014)</a:t>
            </a:r>
          </a:p>
        </p:txBody>
      </p:sp>
      <p:sp>
        <p:nvSpPr>
          <p:cNvPr id="2" name="Slide Number Placeholder 1"/>
          <p:cNvSpPr>
            <a:spLocks noGrp="1"/>
          </p:cNvSpPr>
          <p:nvPr>
            <p:ph type="sldNum" sz="quarter" idx="12"/>
          </p:nvPr>
        </p:nvSpPr>
        <p:spPr/>
        <p:txBody>
          <a:bodyPr/>
          <a:lstStyle/>
          <a:p>
            <a:fld id="{21AF4A46-D4ED-4C35-A186-F3996F6B3958}" type="slidenum">
              <a:rPr lang="en-US" smtClean="0"/>
              <a:t>33</a:t>
            </a:fld>
            <a:endParaRPr lang="en-US"/>
          </a:p>
        </p:txBody>
      </p:sp>
    </p:spTree>
    <p:extLst>
      <p:ext uri="{BB962C8B-B14F-4D97-AF65-F5344CB8AC3E}">
        <p14:creationId xmlns:p14="http://schemas.microsoft.com/office/powerpoint/2010/main" val="12883123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505" y="533402"/>
            <a:ext cx="7358063" cy="1524000"/>
          </a:xfrm>
        </p:spPr>
        <p:txBody>
          <a:bodyPr>
            <a:noAutofit/>
          </a:bodyPr>
          <a:lstStyle/>
          <a:p>
            <a:r>
              <a:rPr lang="en-US" sz="4400" dirty="0">
                <a:solidFill>
                  <a:srgbClr val="FF0000"/>
                </a:solidFill>
              </a:rPr>
              <a:t>Signature Work Matters Because . . . </a:t>
            </a:r>
          </a:p>
        </p:txBody>
      </p:sp>
      <p:sp>
        <p:nvSpPr>
          <p:cNvPr id="6" name="Content Placeholder 5"/>
          <p:cNvSpPr>
            <a:spLocks noGrp="1"/>
          </p:cNvSpPr>
          <p:nvPr>
            <p:ph idx="1"/>
          </p:nvPr>
        </p:nvSpPr>
        <p:spPr>
          <a:xfrm>
            <a:off x="838305" y="2438400"/>
            <a:ext cx="7358063" cy="3276600"/>
          </a:xfrm>
        </p:spPr>
        <p:txBody>
          <a:bodyPr>
            <a:normAutofit fontScale="77500" lnSpcReduction="20000"/>
          </a:bodyPr>
          <a:lstStyle/>
          <a:p>
            <a:r>
              <a:rPr lang="en-US" sz="3800" b="1" dirty="0"/>
              <a:t>The odds of being engaged at work are:</a:t>
            </a:r>
          </a:p>
          <a:p>
            <a:pPr marL="0" indent="0"/>
            <a:endParaRPr lang="en-US" b="1" dirty="0" smtClean="0"/>
          </a:p>
          <a:p>
            <a:pPr lvl="1"/>
            <a:r>
              <a:rPr lang="en-US" dirty="0" smtClean="0"/>
              <a:t>1.9x Higher </a:t>
            </a:r>
            <a:r>
              <a:rPr lang="en-US" dirty="0"/>
              <a:t>if </a:t>
            </a:r>
            <a:r>
              <a:rPr lang="en-US" dirty="0" smtClean="0"/>
              <a:t>I </a:t>
            </a:r>
            <a:r>
              <a:rPr lang="en-US" dirty="0"/>
              <a:t>had a mentor who encouraged me to pursue my goals and dreams</a:t>
            </a:r>
            <a:r>
              <a:rPr lang="en-US" dirty="0" smtClean="0"/>
              <a:t>.</a:t>
            </a:r>
          </a:p>
          <a:p>
            <a:pPr lvl="1"/>
            <a:endParaRPr lang="en-US" dirty="0" smtClean="0"/>
          </a:p>
          <a:p>
            <a:pPr lvl="1"/>
            <a:r>
              <a:rPr lang="en-US" dirty="0" smtClean="0"/>
              <a:t>1.8x Higher </a:t>
            </a:r>
            <a:r>
              <a:rPr lang="en-US" dirty="0"/>
              <a:t>if </a:t>
            </a:r>
            <a:r>
              <a:rPr lang="en-US" dirty="0" smtClean="0"/>
              <a:t>I </a:t>
            </a:r>
            <a:r>
              <a:rPr lang="en-US" dirty="0"/>
              <a:t>had an internship or job that allowed me to apply what I was learning in the classroom.	</a:t>
            </a:r>
            <a:endParaRPr lang="en-US" dirty="0" smtClean="0"/>
          </a:p>
          <a:p>
            <a:pPr lvl="1"/>
            <a:endParaRPr lang="en-US" dirty="0"/>
          </a:p>
          <a:p>
            <a:pPr lvl="1"/>
            <a:r>
              <a:rPr lang="en-US" dirty="0" smtClean="0"/>
              <a:t>1.7x Higher </a:t>
            </a:r>
            <a:r>
              <a:rPr lang="en-US" dirty="0"/>
              <a:t>if </a:t>
            </a:r>
            <a:r>
              <a:rPr lang="en-US" dirty="0" smtClean="0"/>
              <a:t>I </a:t>
            </a:r>
            <a:r>
              <a:rPr lang="en-US" dirty="0"/>
              <a:t>worked on a project that took a semester or more to complete.	</a:t>
            </a:r>
          </a:p>
          <a:p>
            <a:pPr marL="454729" lvl="1" indent="0"/>
            <a:endParaRPr lang="en-US" dirty="0" smtClean="0"/>
          </a:p>
          <a:p>
            <a:pPr marL="454729" lvl="1" indent="0"/>
            <a:r>
              <a:rPr lang="en-US" dirty="0"/>
              <a:t>	</a:t>
            </a:r>
            <a:r>
              <a:rPr lang="en-US" sz="2400" i="1" dirty="0"/>
              <a:t>(Gallup Purdue Index Report 2014)</a:t>
            </a:r>
          </a:p>
        </p:txBody>
      </p:sp>
      <p:sp>
        <p:nvSpPr>
          <p:cNvPr id="2" name="Slide Number Placeholder 1"/>
          <p:cNvSpPr>
            <a:spLocks noGrp="1"/>
          </p:cNvSpPr>
          <p:nvPr>
            <p:ph type="sldNum" sz="quarter" idx="12"/>
          </p:nvPr>
        </p:nvSpPr>
        <p:spPr/>
        <p:txBody>
          <a:bodyPr/>
          <a:lstStyle/>
          <a:p>
            <a:fld id="{21AF4A46-D4ED-4C35-A186-F3996F6B3958}" type="slidenum">
              <a:rPr lang="en-US" smtClean="0"/>
              <a:t>34</a:t>
            </a:fld>
            <a:endParaRPr lang="en-US"/>
          </a:p>
        </p:txBody>
      </p:sp>
    </p:spTree>
    <p:extLst>
      <p:ext uri="{BB962C8B-B14F-4D97-AF65-F5344CB8AC3E}">
        <p14:creationId xmlns:p14="http://schemas.microsoft.com/office/powerpoint/2010/main" val="20225040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505" y="457202"/>
            <a:ext cx="7358063" cy="1447800"/>
          </a:xfrm>
        </p:spPr>
        <p:txBody>
          <a:bodyPr>
            <a:noAutofit/>
          </a:bodyPr>
          <a:lstStyle/>
          <a:p>
            <a:r>
              <a:rPr lang="en-US" sz="4400" dirty="0">
                <a:solidFill>
                  <a:srgbClr val="FF0000"/>
                </a:solidFill>
              </a:rPr>
              <a:t>Signature Work Matters Because . . . </a:t>
            </a:r>
          </a:p>
        </p:txBody>
      </p:sp>
      <p:sp>
        <p:nvSpPr>
          <p:cNvPr id="3" name="Content Placeholder 2"/>
          <p:cNvSpPr>
            <a:spLocks noGrp="1"/>
          </p:cNvSpPr>
          <p:nvPr>
            <p:ph idx="1"/>
          </p:nvPr>
        </p:nvSpPr>
        <p:spPr>
          <a:xfrm>
            <a:off x="838305" y="2133600"/>
            <a:ext cx="7358063" cy="3429000"/>
          </a:xfrm>
        </p:spPr>
        <p:txBody>
          <a:bodyPr>
            <a:normAutofit fontScale="55000" lnSpcReduction="20000"/>
          </a:bodyPr>
          <a:lstStyle/>
          <a:p>
            <a:r>
              <a:rPr lang="en-US" sz="4600" b="1" dirty="0"/>
              <a:t>The odds of strongly agreeing education was worth the cost are:</a:t>
            </a:r>
          </a:p>
          <a:p>
            <a:pPr marL="0" indent="0"/>
            <a:endParaRPr lang="en-US" sz="3100" b="1" dirty="0"/>
          </a:p>
          <a:p>
            <a:pPr lvl="1"/>
            <a:r>
              <a:rPr lang="en-US" sz="3800" dirty="0"/>
              <a:t>1.9x Higher if I had a mentor who encouraged me to pursue my goals and dreams.</a:t>
            </a:r>
          </a:p>
          <a:p>
            <a:pPr marL="454729" lvl="1" indent="0"/>
            <a:endParaRPr lang="en-US" sz="3800" dirty="0"/>
          </a:p>
          <a:p>
            <a:pPr lvl="1"/>
            <a:r>
              <a:rPr lang="en-US" sz="3800" dirty="0"/>
              <a:t>1.6x Higher if I worked on a project that took a semester or more to complete.</a:t>
            </a:r>
          </a:p>
          <a:p>
            <a:pPr marL="454729" lvl="1" indent="0"/>
            <a:endParaRPr lang="en-US" sz="3800" dirty="0"/>
          </a:p>
          <a:p>
            <a:pPr lvl="1"/>
            <a:r>
              <a:rPr lang="en-US" sz="3800" dirty="0"/>
              <a:t>1.5x Higher if I had an internship or job that allowed me to apply what I was learning in the classroom.</a:t>
            </a:r>
          </a:p>
          <a:p>
            <a:pPr marL="454729" lvl="1" indent="0"/>
            <a:r>
              <a:rPr lang="en-US" sz="3100" dirty="0"/>
              <a:t>	</a:t>
            </a:r>
          </a:p>
          <a:p>
            <a:pPr lvl="2"/>
            <a:r>
              <a:rPr lang="en-US" sz="3100" i="1" dirty="0"/>
              <a:t>(Gallup Purdue Index Report 2015)</a:t>
            </a:r>
          </a:p>
          <a:p>
            <a:pPr lvl="1"/>
            <a:endParaRPr lang="en-US" dirty="0"/>
          </a:p>
          <a:p>
            <a:endParaRPr lang="en-US" dirty="0"/>
          </a:p>
        </p:txBody>
      </p:sp>
      <p:sp>
        <p:nvSpPr>
          <p:cNvPr id="2" name="Slide Number Placeholder 1"/>
          <p:cNvSpPr>
            <a:spLocks noGrp="1"/>
          </p:cNvSpPr>
          <p:nvPr>
            <p:ph type="sldNum" sz="quarter" idx="12"/>
          </p:nvPr>
        </p:nvSpPr>
        <p:spPr/>
        <p:txBody>
          <a:bodyPr/>
          <a:lstStyle/>
          <a:p>
            <a:fld id="{21AF4A46-D4ED-4C35-A186-F3996F6B3958}" type="slidenum">
              <a:rPr lang="en-US" smtClean="0"/>
              <a:t>35</a:t>
            </a:fld>
            <a:endParaRPr lang="en-US"/>
          </a:p>
        </p:txBody>
      </p:sp>
    </p:spTree>
    <p:extLst>
      <p:ext uri="{BB962C8B-B14F-4D97-AF65-F5344CB8AC3E}">
        <p14:creationId xmlns:p14="http://schemas.microsoft.com/office/powerpoint/2010/main" val="32269790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505" y="381106"/>
            <a:ext cx="7358063" cy="914399"/>
          </a:xfrm>
        </p:spPr>
        <p:txBody>
          <a:bodyPr>
            <a:noAutofit/>
          </a:bodyPr>
          <a:lstStyle/>
          <a:p>
            <a:r>
              <a:rPr lang="en-US" sz="3600" dirty="0">
                <a:solidFill>
                  <a:srgbClr val="FF0000"/>
                </a:solidFill>
              </a:rPr>
              <a:t>Signature Work Matters Because . . .</a:t>
            </a: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752600"/>
            <a:ext cx="4038600" cy="3334210"/>
          </a:xfrm>
        </p:spPr>
      </p:pic>
      <p:sp>
        <p:nvSpPr>
          <p:cNvPr id="6" name="Content Placeholder 5"/>
          <p:cNvSpPr>
            <a:spLocks noGrp="1"/>
          </p:cNvSpPr>
          <p:nvPr>
            <p:ph sz="half" idx="2"/>
          </p:nvPr>
        </p:nvSpPr>
        <p:spPr>
          <a:xfrm>
            <a:off x="4648200" y="1600202"/>
            <a:ext cx="4038600" cy="3733800"/>
          </a:xfrm>
        </p:spPr>
        <p:txBody>
          <a:bodyPr>
            <a:normAutofit fontScale="92500" lnSpcReduction="20000"/>
          </a:bodyPr>
          <a:lstStyle/>
          <a:p>
            <a:r>
              <a:rPr lang="en-US" sz="4000" dirty="0"/>
              <a:t>We need graduates with the </a:t>
            </a:r>
            <a:r>
              <a:rPr lang="en-US" sz="4000" i="1" dirty="0"/>
              <a:t>capacity and commitment</a:t>
            </a:r>
            <a:r>
              <a:rPr lang="en-US" sz="4000" dirty="0"/>
              <a:t> to address complex problems in their personal and civic lives, and in their workplaces. </a:t>
            </a:r>
          </a:p>
          <a:p>
            <a:pPr marL="0" indent="0"/>
            <a:endParaRPr lang="en-US" dirty="0"/>
          </a:p>
        </p:txBody>
      </p:sp>
      <p:sp>
        <p:nvSpPr>
          <p:cNvPr id="3" name="Slide Number Placeholder 2"/>
          <p:cNvSpPr>
            <a:spLocks noGrp="1"/>
          </p:cNvSpPr>
          <p:nvPr>
            <p:ph type="sldNum" sz="quarter" idx="12"/>
          </p:nvPr>
        </p:nvSpPr>
        <p:spPr/>
        <p:txBody>
          <a:bodyPr/>
          <a:lstStyle/>
          <a:p>
            <a:fld id="{21AF4A46-D4ED-4C35-A186-F3996F6B3958}" type="slidenum">
              <a:rPr lang="en-US" smtClean="0"/>
              <a:t>36</a:t>
            </a:fld>
            <a:endParaRPr lang="en-US"/>
          </a:p>
        </p:txBody>
      </p:sp>
    </p:spTree>
    <p:extLst>
      <p:ext uri="{BB962C8B-B14F-4D97-AF65-F5344CB8AC3E}">
        <p14:creationId xmlns:p14="http://schemas.microsoft.com/office/powerpoint/2010/main" val="16960885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505" y="762002"/>
            <a:ext cx="7358063" cy="1524000"/>
          </a:xfrm>
        </p:spPr>
        <p:txBody>
          <a:bodyPr>
            <a:normAutofit/>
          </a:bodyPr>
          <a:lstStyle/>
          <a:p>
            <a:r>
              <a:rPr lang="en-US" sz="4400" dirty="0">
                <a:solidFill>
                  <a:srgbClr val="FF0000"/>
                </a:solidFill>
              </a:rPr>
              <a:t>How Are Students Prepared to Accomplish Signature Work?</a:t>
            </a:r>
          </a:p>
        </p:txBody>
      </p:sp>
      <p:sp>
        <p:nvSpPr>
          <p:cNvPr id="5" name="Content Placeholder 4"/>
          <p:cNvSpPr>
            <a:spLocks noGrp="1"/>
          </p:cNvSpPr>
          <p:nvPr>
            <p:ph idx="1"/>
          </p:nvPr>
        </p:nvSpPr>
        <p:spPr>
          <a:xfrm>
            <a:off x="893088" y="2743200"/>
            <a:ext cx="7358063" cy="2514600"/>
          </a:xfrm>
        </p:spPr>
        <p:txBody>
          <a:bodyPr/>
          <a:lstStyle/>
          <a:p>
            <a:r>
              <a:rPr lang="en-US" sz="3200" dirty="0"/>
              <a:t>Through </a:t>
            </a:r>
            <a:r>
              <a:rPr lang="en-US" sz="3200" i="1" dirty="0"/>
              <a:t>guided learning pathway</a:t>
            </a:r>
            <a:r>
              <a:rPr lang="en-US" sz="3200" dirty="0"/>
              <a:t> curricula and co-curricular experiences, in which they can develop and connect their knowledge and skills across broad and specialized study, and over time. </a:t>
            </a:r>
          </a:p>
        </p:txBody>
      </p:sp>
      <p:sp>
        <p:nvSpPr>
          <p:cNvPr id="3" name="Slide Number Placeholder 2"/>
          <p:cNvSpPr>
            <a:spLocks noGrp="1"/>
          </p:cNvSpPr>
          <p:nvPr>
            <p:ph type="sldNum" sz="quarter" idx="12"/>
          </p:nvPr>
        </p:nvSpPr>
        <p:spPr/>
        <p:txBody>
          <a:bodyPr/>
          <a:lstStyle/>
          <a:p>
            <a:fld id="{21AF4A46-D4ED-4C35-A186-F3996F6B3958}" type="slidenum">
              <a:rPr lang="en-US" smtClean="0"/>
              <a:t>37</a:t>
            </a:fld>
            <a:endParaRPr lang="en-US"/>
          </a:p>
        </p:txBody>
      </p:sp>
    </p:spTree>
    <p:extLst>
      <p:ext uri="{BB962C8B-B14F-4D97-AF65-F5344CB8AC3E}">
        <p14:creationId xmlns:p14="http://schemas.microsoft.com/office/powerpoint/2010/main" val="46403676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505" y="381001"/>
            <a:ext cx="7358063" cy="1981200"/>
          </a:xfrm>
        </p:spPr>
        <p:txBody>
          <a:bodyPr>
            <a:normAutofit/>
          </a:bodyPr>
          <a:lstStyle/>
          <a:p>
            <a:r>
              <a:rPr lang="en-US" dirty="0" smtClean="0">
                <a:solidFill>
                  <a:srgbClr val="FF0000"/>
                </a:solidFill>
              </a:rPr>
              <a:t>General Education Maps and Markers</a:t>
            </a:r>
            <a:endParaRPr lang="en-US" dirty="0">
              <a:solidFill>
                <a:srgbClr val="FF0000"/>
              </a:solidFill>
            </a:endParaRPr>
          </a:p>
        </p:txBody>
      </p:sp>
      <p:pic>
        <p:nvPicPr>
          <p:cNvPr id="6" name="Content Placeholder 5"/>
          <p:cNvPicPr>
            <a:picLocks noGrp="1" noChangeAspect="1"/>
          </p:cNvPicPr>
          <p:nvPr>
            <p:ph sz="half" idx="1"/>
          </p:nvPr>
        </p:nvPicPr>
        <p:blipFill>
          <a:blip r:embed="rId3"/>
          <a:stretch>
            <a:fillRect/>
          </a:stretch>
        </p:blipFill>
        <p:spPr>
          <a:xfrm>
            <a:off x="838200" y="3124200"/>
            <a:ext cx="3149207" cy="1066667"/>
          </a:xfrm>
          <a:prstGeom prst="rect">
            <a:avLst/>
          </a:prstGeom>
        </p:spPr>
      </p:pic>
      <p:sp>
        <p:nvSpPr>
          <p:cNvPr id="5" name="Content Placeholder 4"/>
          <p:cNvSpPr>
            <a:spLocks noGrp="1"/>
          </p:cNvSpPr>
          <p:nvPr>
            <p:ph sz="half" idx="2"/>
          </p:nvPr>
        </p:nvSpPr>
        <p:spPr>
          <a:xfrm>
            <a:off x="4648200" y="2286002"/>
            <a:ext cx="4038600" cy="3048000"/>
          </a:xfrm>
        </p:spPr>
        <p:txBody>
          <a:bodyPr/>
          <a:lstStyle/>
          <a:p>
            <a:endParaRPr lang="en-US" dirty="0" smtClean="0"/>
          </a:p>
          <a:p>
            <a:pPr marL="0" indent="0"/>
            <a:endParaRPr lang="en-US" dirty="0" smtClean="0"/>
          </a:p>
          <a:p>
            <a:pPr marL="0" indent="0"/>
            <a:r>
              <a:rPr lang="en-US" sz="3600" dirty="0"/>
              <a:t>Designing Meaningful Pathways to Student Achievement</a:t>
            </a:r>
          </a:p>
        </p:txBody>
      </p:sp>
      <p:sp>
        <p:nvSpPr>
          <p:cNvPr id="3" name="Slide Number Placeholder 2"/>
          <p:cNvSpPr>
            <a:spLocks noGrp="1"/>
          </p:cNvSpPr>
          <p:nvPr>
            <p:ph type="sldNum" sz="quarter" idx="12"/>
          </p:nvPr>
        </p:nvSpPr>
        <p:spPr/>
        <p:txBody>
          <a:bodyPr/>
          <a:lstStyle/>
          <a:p>
            <a:fld id="{21AF4A46-D4ED-4C35-A186-F3996F6B3958}" type="slidenum">
              <a:rPr lang="en-US" smtClean="0"/>
              <a:t>38</a:t>
            </a:fld>
            <a:endParaRPr lang="en-US"/>
          </a:p>
        </p:txBody>
      </p:sp>
    </p:spTree>
    <p:extLst>
      <p:ext uri="{BB962C8B-B14F-4D97-AF65-F5344CB8AC3E}">
        <p14:creationId xmlns:p14="http://schemas.microsoft.com/office/powerpoint/2010/main" val="119431839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82562"/>
          </a:xfrm>
        </p:spPr>
        <p:txBody>
          <a:bodyPr>
            <a:normAutofit fontScale="90000"/>
          </a:bodyPr>
          <a:lstStyle/>
          <a:p>
            <a:endParaRPr lang="en-US" dirty="0"/>
          </a:p>
        </p:txBody>
      </p:sp>
      <p:sp>
        <p:nvSpPr>
          <p:cNvPr id="6" name="Content Placeholder 5"/>
          <p:cNvSpPr>
            <a:spLocks noGrp="1"/>
          </p:cNvSpPr>
          <p:nvPr>
            <p:ph idx="1"/>
          </p:nvPr>
        </p:nvSpPr>
        <p:spPr>
          <a:xfrm>
            <a:off x="381000" y="2667104"/>
            <a:ext cx="8229600" cy="2743201"/>
          </a:xfrm>
        </p:spPr>
        <p:txBody>
          <a:bodyPr/>
          <a:lstStyle/>
          <a:p>
            <a:r>
              <a:rPr lang="en-US" dirty="0" smtClean="0"/>
              <a:t>Essential Learning Outcomes</a:t>
            </a:r>
          </a:p>
          <a:p>
            <a:endParaRPr lang="en-US" dirty="0"/>
          </a:p>
          <a:p>
            <a:r>
              <a:rPr lang="en-US" dirty="0" smtClean="0"/>
              <a:t>Signature Work</a:t>
            </a:r>
          </a:p>
          <a:p>
            <a:pPr marL="0" indent="0"/>
            <a:endParaRPr lang="en-US" dirty="0" smtClean="0"/>
          </a:p>
          <a:p>
            <a:r>
              <a:rPr lang="en-US" dirty="0" smtClean="0"/>
              <a:t>Assessment and Rubrics</a:t>
            </a:r>
          </a:p>
        </p:txBody>
      </p:sp>
      <p:pic>
        <p:nvPicPr>
          <p:cNvPr id="7" name="Picture 6"/>
          <p:cNvPicPr>
            <a:picLocks noChangeAspect="1"/>
          </p:cNvPicPr>
          <p:nvPr/>
        </p:nvPicPr>
        <p:blipFill>
          <a:blip r:embed="rId3"/>
          <a:stretch>
            <a:fillRect/>
          </a:stretch>
        </p:blipFill>
        <p:spPr>
          <a:xfrm>
            <a:off x="381000" y="685800"/>
            <a:ext cx="4191000" cy="1866900"/>
          </a:xfrm>
          <a:prstGeom prst="rect">
            <a:avLst/>
          </a:prstGeom>
        </p:spPr>
      </p:pic>
      <p:sp>
        <p:nvSpPr>
          <p:cNvPr id="2" name="Slide Number Placeholder 1"/>
          <p:cNvSpPr>
            <a:spLocks noGrp="1"/>
          </p:cNvSpPr>
          <p:nvPr>
            <p:ph type="sldNum" sz="quarter" idx="12"/>
          </p:nvPr>
        </p:nvSpPr>
        <p:spPr/>
        <p:txBody>
          <a:bodyPr/>
          <a:lstStyle/>
          <a:p>
            <a:fld id="{21AF4A46-D4ED-4C35-A186-F3996F6B3958}" type="slidenum">
              <a:rPr lang="en-US" smtClean="0"/>
              <a:t>39</a:t>
            </a:fld>
            <a:endParaRPr lang="en-US"/>
          </a:p>
        </p:txBody>
      </p:sp>
    </p:spTree>
    <p:extLst>
      <p:ext uri="{BB962C8B-B14F-4D97-AF65-F5344CB8AC3E}">
        <p14:creationId xmlns:p14="http://schemas.microsoft.com/office/powerpoint/2010/main" val="24847237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647" y="34603"/>
            <a:ext cx="8228707" cy="1143000"/>
          </a:xfrm>
        </p:spPr>
        <p:txBody>
          <a:bodyPr/>
          <a:lstStyle/>
          <a:p>
            <a:r>
              <a:rPr lang="en-US" altLang="en-US" smtClean="0"/>
              <a:t>Profile of the Sample</a:t>
            </a:r>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2200">
                <a:solidFill>
                  <a:schemeClr val="tx1"/>
                </a:solidFill>
                <a:latin typeface="Calibri" pitchFamily="34" charset="0"/>
              </a:defRPr>
            </a:lvl1pPr>
            <a:lvl2pPr marL="519580" indent="-199828" eaLnBrk="0" hangingPunct="0">
              <a:spcBef>
                <a:spcPct val="20000"/>
              </a:spcBef>
              <a:buFont typeface="Arial" pitchFamily="34" charset="0"/>
              <a:buChar char="–"/>
              <a:defRPr sz="2000">
                <a:solidFill>
                  <a:schemeClr val="tx1"/>
                </a:solidFill>
                <a:latin typeface="Calibri" pitchFamily="34" charset="0"/>
              </a:defRPr>
            </a:lvl2pPr>
            <a:lvl3pPr marL="799297" indent="-159871" eaLnBrk="0" hangingPunct="0">
              <a:spcBef>
                <a:spcPct val="20000"/>
              </a:spcBef>
              <a:buFont typeface="Arial" pitchFamily="34" charset="0"/>
              <a:buChar char="•"/>
              <a:defRPr sz="1700">
                <a:solidFill>
                  <a:schemeClr val="tx1"/>
                </a:solidFill>
                <a:latin typeface="Calibri" pitchFamily="34" charset="0"/>
              </a:defRPr>
            </a:lvl3pPr>
            <a:lvl4pPr marL="1119033" indent="-159871" eaLnBrk="0" hangingPunct="0">
              <a:spcBef>
                <a:spcPct val="20000"/>
              </a:spcBef>
              <a:buFont typeface="Arial" pitchFamily="34" charset="0"/>
              <a:buChar char="–"/>
              <a:defRPr sz="1400">
                <a:solidFill>
                  <a:schemeClr val="tx1"/>
                </a:solidFill>
                <a:latin typeface="Calibri" pitchFamily="34" charset="0"/>
              </a:defRPr>
            </a:lvl4pPr>
            <a:lvl5pPr marL="1438725" indent="-159871" eaLnBrk="0" hangingPunct="0">
              <a:spcBef>
                <a:spcPct val="20000"/>
              </a:spcBef>
              <a:buFont typeface="Arial" pitchFamily="34" charset="0"/>
              <a:buChar char="»"/>
              <a:defRPr sz="1400">
                <a:solidFill>
                  <a:schemeClr val="tx1"/>
                </a:solidFill>
                <a:latin typeface="Calibri" pitchFamily="34" charset="0"/>
              </a:defRPr>
            </a:lvl5pPr>
            <a:lvl6pPr marL="1758475" indent="-159871" eaLnBrk="0" fontAlgn="base" hangingPunct="0">
              <a:spcBef>
                <a:spcPct val="20000"/>
              </a:spcBef>
              <a:spcAft>
                <a:spcPct val="0"/>
              </a:spcAft>
              <a:buFont typeface="Arial" pitchFamily="34" charset="0"/>
              <a:buChar char="»"/>
              <a:defRPr sz="1400">
                <a:solidFill>
                  <a:schemeClr val="tx1"/>
                </a:solidFill>
                <a:latin typeface="Calibri" pitchFamily="34" charset="0"/>
              </a:defRPr>
            </a:lvl6pPr>
            <a:lvl7pPr marL="2078163" indent="-159871" eaLnBrk="0" fontAlgn="base" hangingPunct="0">
              <a:spcBef>
                <a:spcPct val="20000"/>
              </a:spcBef>
              <a:spcAft>
                <a:spcPct val="0"/>
              </a:spcAft>
              <a:buFont typeface="Arial" pitchFamily="34" charset="0"/>
              <a:buChar char="»"/>
              <a:defRPr sz="1400">
                <a:solidFill>
                  <a:schemeClr val="tx1"/>
                </a:solidFill>
                <a:latin typeface="Calibri" pitchFamily="34" charset="0"/>
              </a:defRPr>
            </a:lvl7pPr>
            <a:lvl8pPr marL="2397890" indent="-159871" eaLnBrk="0" fontAlgn="base" hangingPunct="0">
              <a:spcBef>
                <a:spcPct val="20000"/>
              </a:spcBef>
              <a:spcAft>
                <a:spcPct val="0"/>
              </a:spcAft>
              <a:buFont typeface="Arial" pitchFamily="34" charset="0"/>
              <a:buChar char="»"/>
              <a:defRPr sz="1400">
                <a:solidFill>
                  <a:schemeClr val="tx1"/>
                </a:solidFill>
                <a:latin typeface="Calibri" pitchFamily="34" charset="0"/>
              </a:defRPr>
            </a:lvl8pPr>
            <a:lvl9pPr marL="2717597" indent="-159871" eaLnBrk="0" fontAlgn="base" hangingPunct="0">
              <a:spcBef>
                <a:spcPct val="20000"/>
              </a:spcBef>
              <a:spcAft>
                <a:spcPct val="0"/>
              </a:spcAft>
              <a:buFont typeface="Arial" pitchFamily="34" charset="0"/>
              <a:buChar char="»"/>
              <a:defRPr sz="1400">
                <a:solidFill>
                  <a:schemeClr val="tx1"/>
                </a:solidFill>
                <a:latin typeface="Calibri" pitchFamily="34" charset="0"/>
              </a:defRPr>
            </a:lvl9pPr>
          </a:lstStyle>
          <a:p>
            <a:pPr eaLnBrk="1" hangingPunct="1">
              <a:spcBef>
                <a:spcPct val="0"/>
              </a:spcBef>
              <a:buFontTx/>
              <a:buNone/>
            </a:pPr>
            <a:fld id="{0D8DE24E-38F6-4ABD-920A-110BF6897B56}" type="slidenum">
              <a:rPr lang="en-US" altLang="en-US" sz="1000">
                <a:solidFill>
                  <a:prstClr val="white"/>
                </a:solidFill>
                <a:ea typeface="ヒラギノ角ゴ ProN W3"/>
                <a:cs typeface="ヒラギノ角ゴ ProN W3"/>
                <a:sym typeface="GillSans" pitchFamily="34" charset="0"/>
              </a:rPr>
              <a:pPr eaLnBrk="1" hangingPunct="1">
                <a:spcBef>
                  <a:spcPct val="0"/>
                </a:spcBef>
                <a:buFontTx/>
                <a:buNone/>
              </a:pPr>
              <a:t>4</a:t>
            </a:fld>
            <a:endParaRPr lang="en-US" altLang="en-US" sz="1000">
              <a:solidFill>
                <a:prstClr val="white"/>
              </a:solidFill>
              <a:ea typeface="ヒラギノ角ゴ ProN W3"/>
              <a:cs typeface="ヒラギノ角ゴ ProN W3"/>
              <a:sym typeface="GillSans" pitchFamily="34" charset="0"/>
            </a:endParaRPr>
          </a:p>
        </p:txBody>
      </p:sp>
      <p:sp>
        <p:nvSpPr>
          <p:cNvPr id="5" name="TextBox 4"/>
          <p:cNvSpPr txBox="1"/>
          <p:nvPr/>
        </p:nvSpPr>
        <p:spPr>
          <a:xfrm>
            <a:off x="320459" y="1622972"/>
            <a:ext cx="3488159" cy="3383236"/>
          </a:xfrm>
          <a:prstGeom prst="rect">
            <a:avLst/>
          </a:prstGeom>
          <a:noFill/>
        </p:spPr>
        <p:txBody>
          <a:bodyPr wrap="none" lIns="63949" tIns="31962" rIns="63949" bIns="31962">
            <a:spAutoFit/>
          </a:bodyPr>
          <a:lstStyle/>
          <a:p>
            <a:pPr defTabSz="639489" fontAlgn="base">
              <a:lnSpc>
                <a:spcPts val="3094"/>
              </a:lnSpc>
              <a:spcBef>
                <a:spcPts val="844"/>
              </a:spcBef>
              <a:spcAft>
                <a:spcPct val="0"/>
              </a:spcAft>
              <a:defRPr/>
            </a:pPr>
            <a:r>
              <a:rPr lang="en-US" sz="2800" b="1" dirty="0">
                <a:solidFill>
                  <a:srgbClr val="000000"/>
                </a:solidFill>
                <a:ea typeface="ヒラギノ角ゴ ProN W3" pitchFamily="1" charset="-128"/>
                <a:sym typeface="GillSans" pitchFamily="-68" charset="0"/>
              </a:rPr>
              <a:t>Carnegie Classification</a:t>
            </a:r>
          </a:p>
          <a:p>
            <a:pPr marL="277537" defTabSz="639489" fontAlgn="base">
              <a:lnSpc>
                <a:spcPts val="3094"/>
              </a:lnSpc>
              <a:spcBef>
                <a:spcPts val="844"/>
              </a:spcBef>
              <a:spcAft>
                <a:spcPct val="0"/>
              </a:spcAft>
              <a:defRPr/>
            </a:pPr>
            <a:r>
              <a:rPr lang="en-US" sz="2500" dirty="0">
                <a:solidFill>
                  <a:srgbClr val="000000"/>
                </a:solidFill>
                <a:ea typeface="ヒラギノ角ゴ ProN W3" pitchFamily="1" charset="-128"/>
                <a:sym typeface="GillSans" pitchFamily="-68" charset="0"/>
              </a:rPr>
              <a:t>Associate’s degree</a:t>
            </a:r>
          </a:p>
          <a:p>
            <a:pPr marL="277537" defTabSz="639489" fontAlgn="base">
              <a:lnSpc>
                <a:spcPts val="3094"/>
              </a:lnSpc>
              <a:spcBef>
                <a:spcPts val="844"/>
              </a:spcBef>
              <a:spcAft>
                <a:spcPct val="0"/>
              </a:spcAft>
              <a:defRPr/>
            </a:pPr>
            <a:r>
              <a:rPr lang="en-US" sz="2500" dirty="0">
                <a:solidFill>
                  <a:srgbClr val="000000"/>
                </a:solidFill>
                <a:ea typeface="ヒラギノ角ゴ ProN W3" pitchFamily="1" charset="-128"/>
                <a:sym typeface="GillSans" pitchFamily="-68" charset="0"/>
              </a:rPr>
              <a:t>Bachelor’s degree</a:t>
            </a:r>
          </a:p>
          <a:p>
            <a:pPr marL="277537" defTabSz="639489" fontAlgn="base">
              <a:lnSpc>
                <a:spcPts val="3094"/>
              </a:lnSpc>
              <a:spcBef>
                <a:spcPts val="844"/>
              </a:spcBef>
              <a:spcAft>
                <a:spcPct val="0"/>
              </a:spcAft>
              <a:defRPr/>
            </a:pPr>
            <a:r>
              <a:rPr lang="en-US" sz="2500" dirty="0">
                <a:solidFill>
                  <a:srgbClr val="000000"/>
                </a:solidFill>
                <a:ea typeface="ヒラギノ角ゴ ProN W3" pitchFamily="1" charset="-128"/>
                <a:sym typeface="GillSans" pitchFamily="-68" charset="0"/>
              </a:rPr>
              <a:t>Master’s degree</a:t>
            </a:r>
          </a:p>
          <a:p>
            <a:pPr marL="277537" defTabSz="639489" fontAlgn="base">
              <a:lnSpc>
                <a:spcPts val="3094"/>
              </a:lnSpc>
              <a:spcBef>
                <a:spcPts val="844"/>
              </a:spcBef>
              <a:spcAft>
                <a:spcPct val="0"/>
              </a:spcAft>
              <a:defRPr/>
            </a:pPr>
            <a:r>
              <a:rPr lang="en-US" sz="2500" dirty="0">
                <a:solidFill>
                  <a:srgbClr val="000000"/>
                </a:solidFill>
                <a:ea typeface="ヒラギノ角ゴ ProN W3" pitchFamily="1" charset="-128"/>
                <a:sym typeface="GillSans" pitchFamily="-68" charset="0"/>
              </a:rPr>
              <a:t>Doctoral degree/</a:t>
            </a:r>
            <a:br>
              <a:rPr lang="en-US" sz="2500" dirty="0">
                <a:solidFill>
                  <a:srgbClr val="000000"/>
                </a:solidFill>
                <a:ea typeface="ヒラギノ角ゴ ProN W3" pitchFamily="1" charset="-128"/>
                <a:sym typeface="GillSans" pitchFamily="-68" charset="0"/>
              </a:rPr>
            </a:br>
            <a:r>
              <a:rPr lang="en-US" sz="2500" dirty="0">
                <a:solidFill>
                  <a:srgbClr val="000000"/>
                </a:solidFill>
                <a:ea typeface="ヒラギノ角ゴ ProN W3" pitchFamily="1" charset="-128"/>
                <a:sym typeface="GillSans" pitchFamily="-68" charset="0"/>
              </a:rPr>
              <a:t>research</a:t>
            </a:r>
          </a:p>
          <a:p>
            <a:pPr marL="277537" defTabSz="639489" fontAlgn="base">
              <a:lnSpc>
                <a:spcPts val="3094"/>
              </a:lnSpc>
              <a:spcBef>
                <a:spcPts val="844"/>
              </a:spcBef>
              <a:spcAft>
                <a:spcPct val="0"/>
              </a:spcAft>
              <a:defRPr/>
            </a:pPr>
            <a:r>
              <a:rPr lang="en-US" sz="2500" dirty="0">
                <a:solidFill>
                  <a:srgbClr val="000000"/>
                </a:solidFill>
                <a:ea typeface="ヒラギノ角ゴ ProN W3" pitchFamily="1" charset="-128"/>
                <a:sym typeface="GillSans" pitchFamily="-68" charset="0"/>
              </a:rPr>
              <a:t>Other</a:t>
            </a:r>
          </a:p>
        </p:txBody>
      </p:sp>
      <p:sp>
        <p:nvSpPr>
          <p:cNvPr id="6" name="TextBox 5"/>
          <p:cNvSpPr txBox="1"/>
          <p:nvPr/>
        </p:nvSpPr>
        <p:spPr>
          <a:xfrm>
            <a:off x="3554122" y="2114104"/>
            <a:ext cx="690935" cy="2878708"/>
          </a:xfrm>
          <a:prstGeom prst="rect">
            <a:avLst/>
          </a:prstGeom>
          <a:noFill/>
        </p:spPr>
        <p:txBody>
          <a:bodyPr wrap="none" lIns="63949" tIns="31962" rIns="63949" bIns="31962">
            <a:spAutoFit/>
          </a:bodyPr>
          <a:lstStyle/>
          <a:p>
            <a:pPr algn="r" defTabSz="639489" fontAlgn="base">
              <a:lnSpc>
                <a:spcPts val="3094"/>
              </a:lnSpc>
              <a:spcBef>
                <a:spcPts val="844"/>
              </a:spcBef>
              <a:spcAft>
                <a:spcPct val="0"/>
              </a:spcAft>
              <a:defRPr/>
            </a:pPr>
            <a:r>
              <a:rPr lang="en-US" sz="2500" dirty="0">
                <a:solidFill>
                  <a:srgbClr val="000000"/>
                </a:solidFill>
                <a:ea typeface="ヒラギノ角ゴ ProN W3" pitchFamily="1" charset="-128"/>
                <a:sym typeface="GillSans" pitchFamily="-68" charset="0"/>
              </a:rPr>
              <a:t>11%</a:t>
            </a:r>
          </a:p>
          <a:p>
            <a:pPr algn="r" defTabSz="639489" fontAlgn="base">
              <a:lnSpc>
                <a:spcPts val="3094"/>
              </a:lnSpc>
              <a:spcBef>
                <a:spcPts val="844"/>
              </a:spcBef>
              <a:spcAft>
                <a:spcPct val="0"/>
              </a:spcAft>
              <a:defRPr/>
            </a:pPr>
            <a:r>
              <a:rPr lang="en-US" sz="2500" dirty="0">
                <a:solidFill>
                  <a:srgbClr val="000000"/>
                </a:solidFill>
                <a:ea typeface="ヒラギノ角ゴ ProN W3" pitchFamily="1" charset="-128"/>
                <a:sym typeface="GillSans" pitchFamily="-68" charset="0"/>
              </a:rPr>
              <a:t>30%</a:t>
            </a:r>
          </a:p>
          <a:p>
            <a:pPr algn="r" defTabSz="639489" fontAlgn="base">
              <a:lnSpc>
                <a:spcPts val="3094"/>
              </a:lnSpc>
              <a:spcBef>
                <a:spcPts val="844"/>
              </a:spcBef>
              <a:spcAft>
                <a:spcPct val="0"/>
              </a:spcAft>
              <a:defRPr/>
            </a:pPr>
            <a:r>
              <a:rPr lang="en-US" sz="2500" dirty="0">
                <a:solidFill>
                  <a:srgbClr val="000000"/>
                </a:solidFill>
                <a:ea typeface="ヒラギノ角ゴ ProN W3" pitchFamily="1" charset="-128"/>
                <a:sym typeface="GillSans" pitchFamily="-68" charset="0"/>
              </a:rPr>
              <a:t>39%</a:t>
            </a:r>
          </a:p>
          <a:p>
            <a:pPr algn="r" defTabSz="639489" fontAlgn="base">
              <a:lnSpc>
                <a:spcPts val="3094"/>
              </a:lnSpc>
              <a:spcBef>
                <a:spcPts val="844"/>
              </a:spcBef>
              <a:spcAft>
                <a:spcPct val="0"/>
              </a:spcAft>
              <a:defRPr/>
            </a:pPr>
            <a:r>
              <a:rPr lang="en-US" sz="2500" dirty="0">
                <a:solidFill>
                  <a:srgbClr val="000000"/>
                </a:solidFill>
                <a:ea typeface="ヒラギノ角ゴ ProN W3" pitchFamily="1" charset="-128"/>
                <a:sym typeface="GillSans" pitchFamily="-68" charset="0"/>
              </a:rPr>
              <a:t>19%</a:t>
            </a:r>
            <a:br>
              <a:rPr lang="en-US" sz="2500" dirty="0">
                <a:solidFill>
                  <a:srgbClr val="000000"/>
                </a:solidFill>
                <a:ea typeface="ヒラギノ角ゴ ProN W3" pitchFamily="1" charset="-128"/>
                <a:sym typeface="GillSans" pitchFamily="-68" charset="0"/>
              </a:rPr>
            </a:br>
            <a:endParaRPr lang="en-US" sz="2500" dirty="0">
              <a:solidFill>
                <a:srgbClr val="000000"/>
              </a:solidFill>
              <a:ea typeface="ヒラギノ角ゴ ProN W3" pitchFamily="1" charset="-128"/>
              <a:sym typeface="GillSans" pitchFamily="-68" charset="0"/>
            </a:endParaRPr>
          </a:p>
          <a:p>
            <a:pPr algn="r" defTabSz="639489" fontAlgn="base">
              <a:lnSpc>
                <a:spcPts val="3094"/>
              </a:lnSpc>
              <a:spcBef>
                <a:spcPts val="844"/>
              </a:spcBef>
              <a:spcAft>
                <a:spcPct val="0"/>
              </a:spcAft>
              <a:defRPr/>
            </a:pPr>
            <a:r>
              <a:rPr lang="en-US" sz="2500" dirty="0">
                <a:solidFill>
                  <a:srgbClr val="000000"/>
                </a:solidFill>
                <a:ea typeface="ヒラギノ角ゴ ProN W3" pitchFamily="1" charset="-128"/>
                <a:sym typeface="GillSans" pitchFamily="-68" charset="0"/>
              </a:rPr>
              <a:t>1%</a:t>
            </a:r>
          </a:p>
        </p:txBody>
      </p:sp>
      <p:sp>
        <p:nvSpPr>
          <p:cNvPr id="7" name="TextBox 6"/>
          <p:cNvSpPr txBox="1"/>
          <p:nvPr/>
        </p:nvSpPr>
        <p:spPr>
          <a:xfrm>
            <a:off x="5002858" y="1609576"/>
            <a:ext cx="2567285" cy="1976810"/>
          </a:xfrm>
          <a:prstGeom prst="rect">
            <a:avLst/>
          </a:prstGeom>
          <a:noFill/>
        </p:spPr>
        <p:txBody>
          <a:bodyPr wrap="none" lIns="63949" tIns="31962" rIns="63949" bIns="31962">
            <a:spAutoFit/>
          </a:bodyPr>
          <a:lstStyle/>
          <a:p>
            <a:pPr defTabSz="639489" fontAlgn="base">
              <a:lnSpc>
                <a:spcPts val="3094"/>
              </a:lnSpc>
              <a:spcBef>
                <a:spcPts val="844"/>
              </a:spcBef>
              <a:spcAft>
                <a:spcPct val="0"/>
              </a:spcAft>
              <a:defRPr/>
            </a:pPr>
            <a:r>
              <a:rPr lang="en-US" sz="2800" b="1" dirty="0">
                <a:solidFill>
                  <a:srgbClr val="000000"/>
                </a:solidFill>
                <a:ea typeface="ヒラギノ角ゴ ProN W3" pitchFamily="1" charset="-128"/>
                <a:sym typeface="GillSans" pitchFamily="-68" charset="0"/>
              </a:rPr>
              <a:t>Affiliation</a:t>
            </a:r>
          </a:p>
          <a:p>
            <a:pPr marL="277537" defTabSz="639489" fontAlgn="base">
              <a:lnSpc>
                <a:spcPts val="3094"/>
              </a:lnSpc>
              <a:spcBef>
                <a:spcPts val="844"/>
              </a:spcBef>
              <a:spcAft>
                <a:spcPct val="0"/>
              </a:spcAft>
              <a:defRPr/>
            </a:pPr>
            <a:r>
              <a:rPr lang="en-US" sz="2500" dirty="0">
                <a:solidFill>
                  <a:srgbClr val="000000"/>
                </a:solidFill>
                <a:ea typeface="ヒラギノ角ゴ ProN W3" pitchFamily="1" charset="-128"/>
                <a:sym typeface="GillSans" pitchFamily="-68" charset="0"/>
              </a:rPr>
              <a:t>Public</a:t>
            </a:r>
          </a:p>
          <a:p>
            <a:pPr marL="277537" defTabSz="639489" fontAlgn="base">
              <a:lnSpc>
                <a:spcPts val="3094"/>
              </a:lnSpc>
              <a:spcBef>
                <a:spcPts val="844"/>
              </a:spcBef>
              <a:spcAft>
                <a:spcPct val="0"/>
              </a:spcAft>
              <a:defRPr/>
            </a:pPr>
            <a:r>
              <a:rPr lang="en-US" sz="2500" dirty="0">
                <a:solidFill>
                  <a:srgbClr val="000000"/>
                </a:solidFill>
                <a:ea typeface="ヒラギノ角ゴ ProN W3" pitchFamily="1" charset="-128"/>
                <a:sym typeface="GillSans" pitchFamily="-68" charset="0"/>
              </a:rPr>
              <a:t>Private/religious</a:t>
            </a:r>
          </a:p>
          <a:p>
            <a:pPr marL="277537" defTabSz="639489" fontAlgn="base">
              <a:lnSpc>
                <a:spcPts val="3094"/>
              </a:lnSpc>
              <a:spcBef>
                <a:spcPts val="844"/>
              </a:spcBef>
              <a:spcAft>
                <a:spcPct val="0"/>
              </a:spcAft>
              <a:defRPr/>
            </a:pPr>
            <a:r>
              <a:rPr lang="en-US" sz="2500" dirty="0">
                <a:solidFill>
                  <a:srgbClr val="000000"/>
                </a:solidFill>
                <a:ea typeface="ヒラギノ角ゴ ProN W3" pitchFamily="1" charset="-128"/>
                <a:sym typeface="GillSans" pitchFamily="-68" charset="0"/>
              </a:rPr>
              <a:t>Proprietary</a:t>
            </a:r>
          </a:p>
        </p:txBody>
      </p:sp>
      <p:sp>
        <p:nvSpPr>
          <p:cNvPr id="8" name="TextBox 7"/>
          <p:cNvSpPr txBox="1"/>
          <p:nvPr/>
        </p:nvSpPr>
        <p:spPr>
          <a:xfrm>
            <a:off x="8085833" y="2114104"/>
            <a:ext cx="692051" cy="1472283"/>
          </a:xfrm>
          <a:prstGeom prst="rect">
            <a:avLst/>
          </a:prstGeom>
          <a:noFill/>
        </p:spPr>
        <p:txBody>
          <a:bodyPr wrap="none" lIns="63949" tIns="31962" rIns="63949" bIns="31962">
            <a:spAutoFit/>
          </a:bodyPr>
          <a:lstStyle/>
          <a:p>
            <a:pPr algn="r" defTabSz="639489" fontAlgn="base">
              <a:lnSpc>
                <a:spcPts val="3094"/>
              </a:lnSpc>
              <a:spcBef>
                <a:spcPts val="844"/>
              </a:spcBef>
              <a:spcAft>
                <a:spcPct val="0"/>
              </a:spcAft>
              <a:defRPr/>
            </a:pPr>
            <a:r>
              <a:rPr lang="en-US" sz="2500" dirty="0">
                <a:solidFill>
                  <a:srgbClr val="000000"/>
                </a:solidFill>
                <a:ea typeface="ヒラギノ角ゴ ProN W3" pitchFamily="1" charset="-128"/>
                <a:sym typeface="GillSans" pitchFamily="-68" charset="0"/>
              </a:rPr>
              <a:t>46%</a:t>
            </a:r>
          </a:p>
          <a:p>
            <a:pPr algn="r" defTabSz="639489" fontAlgn="base">
              <a:lnSpc>
                <a:spcPts val="3094"/>
              </a:lnSpc>
              <a:spcBef>
                <a:spcPts val="844"/>
              </a:spcBef>
              <a:spcAft>
                <a:spcPct val="0"/>
              </a:spcAft>
              <a:defRPr/>
            </a:pPr>
            <a:r>
              <a:rPr lang="en-US" sz="2500" dirty="0">
                <a:solidFill>
                  <a:srgbClr val="000000"/>
                </a:solidFill>
                <a:ea typeface="ヒラギノ角ゴ ProN W3" pitchFamily="1" charset="-128"/>
                <a:sym typeface="GillSans" pitchFamily="-68" charset="0"/>
              </a:rPr>
              <a:t>53%</a:t>
            </a:r>
          </a:p>
          <a:p>
            <a:pPr algn="r" defTabSz="639489" fontAlgn="base">
              <a:lnSpc>
                <a:spcPts val="3094"/>
              </a:lnSpc>
              <a:spcBef>
                <a:spcPts val="844"/>
              </a:spcBef>
              <a:spcAft>
                <a:spcPct val="0"/>
              </a:spcAft>
              <a:defRPr/>
            </a:pPr>
            <a:r>
              <a:rPr lang="en-US" sz="2500" dirty="0">
                <a:solidFill>
                  <a:srgbClr val="000000"/>
                </a:solidFill>
                <a:ea typeface="ヒラギノ角ゴ ProN W3" pitchFamily="1" charset="-128"/>
                <a:sym typeface="GillSans" pitchFamily="-68" charset="0"/>
              </a:rPr>
              <a:t>1%</a:t>
            </a:r>
          </a:p>
        </p:txBody>
      </p:sp>
      <p:cxnSp>
        <p:nvCxnSpPr>
          <p:cNvPr id="10" name="Straight Connector 9"/>
          <p:cNvCxnSpPr/>
          <p:nvPr/>
        </p:nvCxnSpPr>
        <p:spPr>
          <a:xfrm>
            <a:off x="320353" y="2060525"/>
            <a:ext cx="864840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93667" y="1609576"/>
            <a:ext cx="0" cy="338323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4252" y="5402567"/>
            <a:ext cx="8255496" cy="584895"/>
          </a:xfrm>
          <a:prstGeom prst="rect">
            <a:avLst/>
          </a:prstGeom>
          <a:noFill/>
        </p:spPr>
        <p:txBody>
          <a:bodyPr lIns="63949" tIns="31962" rIns="63949" bIns="31962">
            <a:spAutoFit/>
          </a:bodyPr>
          <a:lstStyle/>
          <a:p>
            <a:pPr defTabSz="639489" fontAlgn="base">
              <a:spcBef>
                <a:spcPct val="0"/>
              </a:spcBef>
              <a:spcAft>
                <a:spcPct val="0"/>
              </a:spcAft>
              <a:defRPr/>
            </a:pPr>
            <a:r>
              <a:rPr lang="en-US" sz="1700" dirty="0">
                <a:solidFill>
                  <a:srgbClr val="000000"/>
                </a:solidFill>
                <a:ea typeface="ヒラギノ角ゴ ProN W3" pitchFamily="1" charset="-128"/>
                <a:sym typeface="GillSans" pitchFamily="-68" charset="0"/>
              </a:rPr>
              <a:t>The survey was conducted among 325 Chief Academic Officers or designated representatives at AAC&amp;U member institutions from a list of 1,001, with a response rate of 32%.</a:t>
            </a:r>
          </a:p>
        </p:txBody>
      </p:sp>
      <p:pic>
        <p:nvPicPr>
          <p:cNvPr id="1639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0830" y="6126988"/>
            <a:ext cx="2153171"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705" y="533401"/>
            <a:ext cx="7358063" cy="1447800"/>
          </a:xfrm>
        </p:spPr>
        <p:txBody>
          <a:bodyPr/>
          <a:lstStyle/>
          <a:p>
            <a:r>
              <a:rPr lang="en-US" sz="4400" dirty="0">
                <a:solidFill>
                  <a:srgbClr val="FF0000"/>
                </a:solidFill>
              </a:rPr>
              <a:t>GEMs Curriculum Design Principles</a:t>
            </a:r>
          </a:p>
        </p:txBody>
      </p:sp>
      <p:sp>
        <p:nvSpPr>
          <p:cNvPr id="5" name="Content Placeholder 4"/>
          <p:cNvSpPr>
            <a:spLocks noGrp="1"/>
          </p:cNvSpPr>
          <p:nvPr>
            <p:ph idx="1"/>
          </p:nvPr>
        </p:nvSpPr>
        <p:spPr>
          <a:xfrm>
            <a:off x="893088" y="2133601"/>
            <a:ext cx="7358063" cy="3276600"/>
          </a:xfrm>
        </p:spPr>
        <p:txBody>
          <a:bodyPr>
            <a:normAutofit fontScale="85000" lnSpcReduction="10000"/>
          </a:bodyPr>
          <a:lstStyle/>
          <a:p>
            <a:r>
              <a:rPr lang="en-US" sz="3600" u="sng" dirty="0"/>
              <a:t>Proficiency</a:t>
            </a:r>
            <a:r>
              <a:rPr lang="en-US" sz="3600" dirty="0"/>
              <a:t>:</a:t>
            </a:r>
            <a:r>
              <a:rPr lang="en-US" dirty="0"/>
              <a:t>  </a:t>
            </a:r>
            <a:endParaRPr lang="en-US" dirty="0" smtClean="0"/>
          </a:p>
          <a:p>
            <a:endParaRPr lang="en-US" dirty="0"/>
          </a:p>
          <a:p>
            <a:pPr lvl="1"/>
            <a:r>
              <a:rPr lang="en-US" sz="3200" dirty="0"/>
              <a:t>Explain what you want students to know and be able to do; map the curricula to those goals; and scaffold assignments so that students develop their knowledge and skills over time. </a:t>
            </a:r>
          </a:p>
          <a:p>
            <a:pPr marL="454729" lvl="1" indent="0"/>
            <a:endParaRPr lang="en-US" sz="3200" dirty="0"/>
          </a:p>
          <a:p>
            <a:pPr lvl="2"/>
            <a:r>
              <a:rPr lang="en-US" sz="3000" i="1" dirty="0"/>
              <a:t>Signature Work demonstrates proficiencies.</a:t>
            </a:r>
          </a:p>
          <a:p>
            <a:endParaRPr lang="en-US" sz="3000" dirty="0"/>
          </a:p>
        </p:txBody>
      </p:sp>
      <p:sp>
        <p:nvSpPr>
          <p:cNvPr id="2" name="Slide Number Placeholder 1"/>
          <p:cNvSpPr>
            <a:spLocks noGrp="1"/>
          </p:cNvSpPr>
          <p:nvPr>
            <p:ph type="sldNum" sz="quarter" idx="12"/>
          </p:nvPr>
        </p:nvSpPr>
        <p:spPr/>
        <p:txBody>
          <a:bodyPr/>
          <a:lstStyle/>
          <a:p>
            <a:fld id="{21AF4A46-D4ED-4C35-A186-F3996F6B3958}" type="slidenum">
              <a:rPr lang="en-US" smtClean="0"/>
              <a:t>40</a:t>
            </a:fld>
            <a:endParaRPr lang="en-US"/>
          </a:p>
        </p:txBody>
      </p:sp>
    </p:spTree>
    <p:extLst>
      <p:ext uri="{BB962C8B-B14F-4D97-AF65-F5344CB8AC3E}">
        <p14:creationId xmlns:p14="http://schemas.microsoft.com/office/powerpoint/2010/main" val="186799206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705" y="381106"/>
            <a:ext cx="7358063" cy="1523999"/>
          </a:xfrm>
        </p:spPr>
        <p:txBody>
          <a:bodyPr/>
          <a:lstStyle/>
          <a:p>
            <a:r>
              <a:rPr lang="en-US" sz="4400" dirty="0">
                <a:solidFill>
                  <a:srgbClr val="FF0000"/>
                </a:solidFill>
              </a:rPr>
              <a:t>GEMs Curriculum Design Principles</a:t>
            </a:r>
            <a:endParaRPr lang="en-US" sz="4400" dirty="0"/>
          </a:p>
        </p:txBody>
      </p:sp>
      <p:sp>
        <p:nvSpPr>
          <p:cNvPr id="3" name="Content Placeholder 2"/>
          <p:cNvSpPr>
            <a:spLocks noGrp="1"/>
          </p:cNvSpPr>
          <p:nvPr>
            <p:ph idx="1"/>
          </p:nvPr>
        </p:nvSpPr>
        <p:spPr>
          <a:xfrm>
            <a:off x="893088" y="2209800"/>
            <a:ext cx="7358063" cy="3276600"/>
          </a:xfrm>
        </p:spPr>
        <p:txBody>
          <a:bodyPr>
            <a:normAutofit fontScale="77500" lnSpcReduction="20000"/>
          </a:bodyPr>
          <a:lstStyle/>
          <a:p>
            <a:r>
              <a:rPr lang="en-US" sz="3600" u="sng" dirty="0"/>
              <a:t>Agency &amp; Self-Direction</a:t>
            </a:r>
            <a:r>
              <a:rPr lang="en-US" sz="3600" dirty="0"/>
              <a:t>: </a:t>
            </a:r>
          </a:p>
          <a:p>
            <a:endParaRPr lang="en-US" dirty="0"/>
          </a:p>
          <a:p>
            <a:pPr lvl="1"/>
            <a:r>
              <a:rPr lang="en-US" sz="3200" dirty="0"/>
              <a:t>Ensure that students have a voice in planning their journeys through the curriculum and co-curriculum; that they are completing work that is relevant to them; and that they are given time to reflect on their learning.</a:t>
            </a:r>
          </a:p>
          <a:p>
            <a:pPr marL="454729" lvl="1" indent="0"/>
            <a:endParaRPr lang="en-US" sz="3200" dirty="0"/>
          </a:p>
          <a:p>
            <a:pPr lvl="2"/>
            <a:r>
              <a:rPr lang="en-US" sz="3000" i="1" dirty="0"/>
              <a:t>Student motivation (with faculty guidance) drives Signature Work.</a:t>
            </a:r>
          </a:p>
          <a:p>
            <a:endParaRPr lang="en-US" dirty="0"/>
          </a:p>
        </p:txBody>
      </p:sp>
      <p:sp>
        <p:nvSpPr>
          <p:cNvPr id="4" name="Slide Number Placeholder 3"/>
          <p:cNvSpPr>
            <a:spLocks noGrp="1"/>
          </p:cNvSpPr>
          <p:nvPr>
            <p:ph type="sldNum" sz="quarter" idx="12"/>
          </p:nvPr>
        </p:nvSpPr>
        <p:spPr/>
        <p:txBody>
          <a:bodyPr/>
          <a:lstStyle/>
          <a:p>
            <a:fld id="{21AF4A46-D4ED-4C35-A186-F3996F6B3958}" type="slidenum">
              <a:rPr lang="en-US" smtClean="0"/>
              <a:t>41</a:t>
            </a:fld>
            <a:endParaRPr lang="en-US"/>
          </a:p>
        </p:txBody>
      </p:sp>
    </p:spTree>
    <p:extLst>
      <p:ext uri="{BB962C8B-B14F-4D97-AF65-F5344CB8AC3E}">
        <p14:creationId xmlns:p14="http://schemas.microsoft.com/office/powerpoint/2010/main" val="358921693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505" y="457201"/>
            <a:ext cx="7358063" cy="1524000"/>
          </a:xfrm>
        </p:spPr>
        <p:txBody>
          <a:bodyPr/>
          <a:lstStyle/>
          <a:p>
            <a:r>
              <a:rPr lang="en-US" sz="4400" dirty="0">
                <a:solidFill>
                  <a:srgbClr val="FF0000"/>
                </a:solidFill>
              </a:rPr>
              <a:t>GEMs Curriculum Design Principles</a:t>
            </a:r>
            <a:endParaRPr lang="en-US" sz="4400" dirty="0"/>
          </a:p>
        </p:txBody>
      </p:sp>
      <p:sp>
        <p:nvSpPr>
          <p:cNvPr id="3" name="Content Placeholder 2"/>
          <p:cNvSpPr>
            <a:spLocks noGrp="1"/>
          </p:cNvSpPr>
          <p:nvPr>
            <p:ph idx="1"/>
          </p:nvPr>
        </p:nvSpPr>
        <p:spPr>
          <a:xfrm>
            <a:off x="893088" y="2057400"/>
            <a:ext cx="7358063" cy="3352800"/>
          </a:xfrm>
        </p:spPr>
        <p:txBody>
          <a:bodyPr>
            <a:normAutofit fontScale="77500" lnSpcReduction="20000"/>
          </a:bodyPr>
          <a:lstStyle/>
          <a:p>
            <a:r>
              <a:rPr lang="en-US" sz="3600" u="sng" dirty="0"/>
              <a:t>Integrative Learning &amp; Problem-Based Inquiry:</a:t>
            </a:r>
            <a:r>
              <a:rPr lang="en-US" sz="3600" dirty="0"/>
              <a:t>  </a:t>
            </a:r>
          </a:p>
          <a:p>
            <a:endParaRPr lang="en-US" dirty="0"/>
          </a:p>
          <a:p>
            <a:pPr lvl="1"/>
            <a:r>
              <a:rPr lang="en-US" sz="3200" dirty="0"/>
              <a:t>Design the curricula so that students’ experiences and learning in all contexts are connected, and provide them with a chance to apply knowledge and skills from multiple areas to real-world problems.</a:t>
            </a:r>
          </a:p>
          <a:p>
            <a:pPr lvl="1"/>
            <a:endParaRPr lang="en-US" sz="3200" dirty="0"/>
          </a:p>
          <a:p>
            <a:pPr lvl="2"/>
            <a:r>
              <a:rPr lang="en-US" sz="3000" i="1" dirty="0"/>
              <a:t>Signature Work is integrative and addresses a complex question or questions.</a:t>
            </a:r>
          </a:p>
          <a:p>
            <a:endParaRPr lang="en-US" dirty="0"/>
          </a:p>
        </p:txBody>
      </p:sp>
      <p:sp>
        <p:nvSpPr>
          <p:cNvPr id="4" name="Slide Number Placeholder 3"/>
          <p:cNvSpPr>
            <a:spLocks noGrp="1"/>
          </p:cNvSpPr>
          <p:nvPr>
            <p:ph type="sldNum" sz="quarter" idx="12"/>
          </p:nvPr>
        </p:nvSpPr>
        <p:spPr/>
        <p:txBody>
          <a:bodyPr/>
          <a:lstStyle/>
          <a:p>
            <a:fld id="{21AF4A46-D4ED-4C35-A186-F3996F6B3958}" type="slidenum">
              <a:rPr lang="en-US" smtClean="0"/>
              <a:t>42</a:t>
            </a:fld>
            <a:endParaRPr lang="en-US"/>
          </a:p>
        </p:txBody>
      </p:sp>
    </p:spTree>
    <p:extLst>
      <p:ext uri="{BB962C8B-B14F-4D97-AF65-F5344CB8AC3E}">
        <p14:creationId xmlns:p14="http://schemas.microsoft.com/office/powerpoint/2010/main" val="269607250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305" y="304801"/>
            <a:ext cx="7358063" cy="1371600"/>
          </a:xfrm>
        </p:spPr>
        <p:txBody>
          <a:bodyPr>
            <a:normAutofit fontScale="90000"/>
          </a:bodyPr>
          <a:lstStyle/>
          <a:p>
            <a:r>
              <a:rPr lang="en-US" sz="4400" dirty="0">
                <a:solidFill>
                  <a:srgbClr val="FF0000"/>
                </a:solidFill>
              </a:rPr>
              <a:t>GEMs Curriculum Design Principles</a:t>
            </a:r>
            <a:endParaRPr lang="en-US" sz="4400" dirty="0"/>
          </a:p>
        </p:txBody>
      </p:sp>
      <p:sp>
        <p:nvSpPr>
          <p:cNvPr id="3" name="Content Placeholder 2"/>
          <p:cNvSpPr>
            <a:spLocks noGrp="1"/>
          </p:cNvSpPr>
          <p:nvPr>
            <p:ph idx="1"/>
          </p:nvPr>
        </p:nvSpPr>
        <p:spPr>
          <a:xfrm>
            <a:off x="304800" y="1752600"/>
            <a:ext cx="8229600" cy="3733800"/>
          </a:xfrm>
        </p:spPr>
        <p:txBody>
          <a:bodyPr>
            <a:normAutofit fontScale="92500" lnSpcReduction="10000"/>
          </a:bodyPr>
          <a:lstStyle/>
          <a:p>
            <a:r>
              <a:rPr lang="en-US" sz="3000" u="sng" dirty="0"/>
              <a:t>Equity:</a:t>
            </a:r>
            <a:r>
              <a:rPr lang="en-US" sz="3000" dirty="0"/>
              <a:t>  </a:t>
            </a:r>
          </a:p>
          <a:p>
            <a:endParaRPr lang="en-US" sz="3000" dirty="0"/>
          </a:p>
          <a:p>
            <a:pPr lvl="1"/>
            <a:r>
              <a:rPr lang="en-US" sz="3000" dirty="0"/>
              <a:t>Ensure that all aspects of your quality liberal education (including opportunities to complete Signature Work) are accessible to all students, and that all have an equal opportunity to succeed.</a:t>
            </a:r>
          </a:p>
          <a:p>
            <a:pPr lvl="1"/>
            <a:endParaRPr lang="en-US" sz="3000" dirty="0"/>
          </a:p>
          <a:p>
            <a:pPr lvl="2"/>
            <a:r>
              <a:rPr lang="en-US" sz="3000" i="1" dirty="0"/>
              <a:t>All students should have an opportunity to complete Signature Work, and be equitably prepared to do so.</a:t>
            </a:r>
          </a:p>
          <a:p>
            <a:endParaRPr lang="en-US" dirty="0"/>
          </a:p>
        </p:txBody>
      </p:sp>
      <p:sp>
        <p:nvSpPr>
          <p:cNvPr id="4" name="Slide Number Placeholder 3"/>
          <p:cNvSpPr>
            <a:spLocks noGrp="1"/>
          </p:cNvSpPr>
          <p:nvPr>
            <p:ph type="sldNum" sz="quarter" idx="12"/>
          </p:nvPr>
        </p:nvSpPr>
        <p:spPr/>
        <p:txBody>
          <a:bodyPr/>
          <a:lstStyle/>
          <a:p>
            <a:fld id="{21AF4A46-D4ED-4C35-A186-F3996F6B3958}" type="slidenum">
              <a:rPr lang="en-US" smtClean="0"/>
              <a:t>43</a:t>
            </a:fld>
            <a:endParaRPr lang="en-US"/>
          </a:p>
        </p:txBody>
      </p:sp>
    </p:spTree>
    <p:extLst>
      <p:ext uri="{BB962C8B-B14F-4D97-AF65-F5344CB8AC3E}">
        <p14:creationId xmlns:p14="http://schemas.microsoft.com/office/powerpoint/2010/main" val="43706121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505" y="381001"/>
            <a:ext cx="7358063" cy="1447800"/>
          </a:xfrm>
        </p:spPr>
        <p:txBody>
          <a:bodyPr/>
          <a:lstStyle/>
          <a:p>
            <a:r>
              <a:rPr lang="en-US" sz="4400" dirty="0">
                <a:solidFill>
                  <a:srgbClr val="FF0000"/>
                </a:solidFill>
              </a:rPr>
              <a:t>GEMs Curriculum Design Principles</a:t>
            </a:r>
            <a:endParaRPr lang="en-US" sz="4400" dirty="0"/>
          </a:p>
        </p:txBody>
      </p:sp>
      <p:sp>
        <p:nvSpPr>
          <p:cNvPr id="3" name="Content Placeholder 2"/>
          <p:cNvSpPr>
            <a:spLocks noGrp="1"/>
          </p:cNvSpPr>
          <p:nvPr>
            <p:ph idx="1"/>
          </p:nvPr>
        </p:nvSpPr>
        <p:spPr>
          <a:xfrm>
            <a:off x="893088" y="2057400"/>
            <a:ext cx="7358063" cy="3352800"/>
          </a:xfrm>
        </p:spPr>
        <p:txBody>
          <a:bodyPr>
            <a:normAutofit fontScale="85000" lnSpcReduction="20000"/>
          </a:bodyPr>
          <a:lstStyle/>
          <a:p>
            <a:r>
              <a:rPr lang="en-US" sz="3600" u="sng" dirty="0"/>
              <a:t>Transparency &amp; Assessment:</a:t>
            </a:r>
            <a:r>
              <a:rPr lang="en-US" sz="3600" dirty="0"/>
              <a:t>  </a:t>
            </a:r>
          </a:p>
          <a:p>
            <a:endParaRPr lang="en-US" dirty="0"/>
          </a:p>
          <a:p>
            <a:pPr lvl="1"/>
            <a:r>
              <a:rPr lang="en-US" sz="3200" dirty="0"/>
              <a:t>Make sure that all of your constituents are aware of what the institutional learning outcomes are, and how you know whether or not students are achieving them. </a:t>
            </a:r>
          </a:p>
          <a:p>
            <a:pPr marL="454729" lvl="1" indent="0"/>
            <a:endParaRPr lang="en-US" dirty="0" smtClean="0"/>
          </a:p>
          <a:p>
            <a:pPr lvl="2"/>
            <a:r>
              <a:rPr lang="en-US" sz="2800" i="1" dirty="0"/>
              <a:t>Signature assignments, clearly designed with institutional learning outcomes in mind, can be excellent sources of evidence for student achievement.</a:t>
            </a:r>
          </a:p>
        </p:txBody>
      </p:sp>
      <p:sp>
        <p:nvSpPr>
          <p:cNvPr id="4" name="Slide Number Placeholder 3"/>
          <p:cNvSpPr>
            <a:spLocks noGrp="1"/>
          </p:cNvSpPr>
          <p:nvPr>
            <p:ph type="sldNum" sz="quarter" idx="12"/>
          </p:nvPr>
        </p:nvSpPr>
        <p:spPr/>
        <p:txBody>
          <a:bodyPr/>
          <a:lstStyle/>
          <a:p>
            <a:fld id="{21AF4A46-D4ED-4C35-A186-F3996F6B3958}" type="slidenum">
              <a:rPr lang="en-US" smtClean="0"/>
              <a:t>44</a:t>
            </a:fld>
            <a:endParaRPr lang="en-US"/>
          </a:p>
        </p:txBody>
      </p:sp>
    </p:spTree>
    <p:extLst>
      <p:ext uri="{BB962C8B-B14F-4D97-AF65-F5344CB8AC3E}">
        <p14:creationId xmlns:p14="http://schemas.microsoft.com/office/powerpoint/2010/main" val="422610260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8EE30AD5-C7CF-47A5-AB27-7C0DB4F14EDE}" type="slidenum">
              <a:rPr lang="en-US" altLang="en-US" sz="1400" smtClean="0">
                <a:solidFill>
                  <a:srgbClr val="000000"/>
                </a:solidFill>
              </a:rPr>
              <a:pPr eaLnBrk="1" hangingPunct="1">
                <a:spcBef>
                  <a:spcPct val="0"/>
                </a:spcBef>
                <a:buClrTx/>
                <a:buSzTx/>
                <a:buFontTx/>
                <a:buNone/>
              </a:pPr>
              <a:t>45</a:t>
            </a:fld>
            <a:endParaRPr lang="en-US" altLang="en-US" sz="1400" smtClean="0">
              <a:solidFill>
                <a:srgbClr val="000000"/>
              </a:solidFill>
            </a:endParaRPr>
          </a:p>
        </p:txBody>
      </p:sp>
      <p:sp>
        <p:nvSpPr>
          <p:cNvPr id="14339" name="Rectangle 2"/>
          <p:cNvSpPr>
            <a:spLocks noGrp="1" noChangeArrowheads="1"/>
          </p:cNvSpPr>
          <p:nvPr>
            <p:ph type="title"/>
          </p:nvPr>
        </p:nvSpPr>
        <p:spPr>
          <a:xfrm>
            <a:off x="1150938" y="214313"/>
            <a:ext cx="7793037" cy="995362"/>
          </a:xfrm>
        </p:spPr>
        <p:txBody>
          <a:bodyPr/>
          <a:lstStyle/>
          <a:p>
            <a:pPr algn="l" eaLnBrk="1" hangingPunct="1"/>
            <a:r>
              <a:rPr lang="en-US" altLang="en-US" sz="2800" dirty="0" smtClean="0"/>
              <a:t>   A Few Examples of Research or Study Questions</a:t>
            </a:r>
          </a:p>
        </p:txBody>
      </p:sp>
      <p:sp>
        <p:nvSpPr>
          <p:cNvPr id="14340" name="Rectangle 3"/>
          <p:cNvSpPr>
            <a:spLocks noGrp="1" noChangeArrowheads="1"/>
          </p:cNvSpPr>
          <p:nvPr>
            <p:ph type="body" idx="1"/>
          </p:nvPr>
        </p:nvSpPr>
        <p:spPr>
          <a:xfrm>
            <a:off x="304800" y="1600200"/>
            <a:ext cx="8616950" cy="4572000"/>
          </a:xfrm>
        </p:spPr>
        <p:txBody>
          <a:bodyPr/>
          <a:lstStyle/>
          <a:p>
            <a:pPr eaLnBrk="1" hangingPunct="1">
              <a:lnSpc>
                <a:spcPct val="90000"/>
              </a:lnSpc>
            </a:pPr>
            <a:r>
              <a:rPr lang="en-US" altLang="en-US" sz="2400" dirty="0" smtClean="0"/>
              <a:t>How do students represent new learning to themselves?</a:t>
            </a:r>
          </a:p>
          <a:p>
            <a:pPr eaLnBrk="1" hangingPunct="1">
              <a:lnSpc>
                <a:spcPct val="90000"/>
              </a:lnSpc>
            </a:pPr>
            <a:endParaRPr lang="en-US" altLang="en-US" sz="2400" dirty="0" smtClean="0"/>
          </a:p>
          <a:p>
            <a:pPr eaLnBrk="1" hangingPunct="1">
              <a:lnSpc>
                <a:spcPct val="90000"/>
              </a:lnSpc>
            </a:pPr>
            <a:r>
              <a:rPr lang="en-US" altLang="en-US" sz="2400" dirty="0" smtClean="0"/>
              <a:t>What kinds of learning obstacles impede students from interpreting, analyzing, or synthesizing? </a:t>
            </a:r>
          </a:p>
          <a:p>
            <a:pPr eaLnBrk="1" hangingPunct="1">
              <a:lnSpc>
                <a:spcPct val="90000"/>
              </a:lnSpc>
            </a:pPr>
            <a:endParaRPr lang="en-US" altLang="en-US" sz="2400" dirty="0" smtClean="0"/>
          </a:p>
          <a:p>
            <a:pPr eaLnBrk="1" hangingPunct="1">
              <a:lnSpc>
                <a:spcPct val="90000"/>
              </a:lnSpc>
            </a:pPr>
            <a:r>
              <a:rPr lang="en-US" altLang="en-US" sz="2400" dirty="0" smtClean="0"/>
              <a:t>How well do stand alone skills based courses, such as mathematics or writing courses, prepare students to integrate or apply those skills into disciplinary courses?</a:t>
            </a:r>
          </a:p>
          <a:p>
            <a:pPr eaLnBrk="1" hangingPunct="1">
              <a:lnSpc>
                <a:spcPct val="90000"/>
              </a:lnSpc>
            </a:pPr>
            <a:endParaRPr lang="en-US" altLang="en-US" sz="2400" dirty="0" smtClean="0"/>
          </a:p>
          <a:p>
            <a:pPr eaLnBrk="1" hangingPunct="1">
              <a:lnSpc>
                <a:spcPct val="90000"/>
              </a:lnSpc>
            </a:pPr>
            <a:r>
              <a:rPr lang="en-US" altLang="en-US" sz="2400" dirty="0" smtClean="0"/>
              <a:t>How do students’ levels of cognition affect their conceptual development? </a:t>
            </a:r>
          </a:p>
        </p:txBody>
      </p:sp>
    </p:spTree>
    <p:extLst>
      <p:ext uri="{BB962C8B-B14F-4D97-AF65-F5344CB8AC3E}">
        <p14:creationId xmlns:p14="http://schemas.microsoft.com/office/powerpoint/2010/main" val="149393506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A9D38168-ADDB-4FE0-856F-58787B03A5CA}" type="slidenum">
              <a:rPr lang="en-US" altLang="en-US" sz="1400" smtClean="0">
                <a:solidFill>
                  <a:srgbClr val="000000"/>
                </a:solidFill>
              </a:rPr>
              <a:pPr eaLnBrk="1" hangingPunct="1">
                <a:spcBef>
                  <a:spcPct val="0"/>
                </a:spcBef>
                <a:buClrTx/>
                <a:buSzTx/>
                <a:buFontTx/>
                <a:buNone/>
              </a:pPr>
              <a:t>46</a:t>
            </a:fld>
            <a:endParaRPr lang="en-US" altLang="en-US" sz="1400" smtClean="0">
              <a:solidFill>
                <a:srgbClr val="000000"/>
              </a:solidFill>
            </a:endParaRPr>
          </a:p>
        </p:txBody>
      </p:sp>
      <p:sp>
        <p:nvSpPr>
          <p:cNvPr id="15363" name="Rectangle 3"/>
          <p:cNvSpPr>
            <a:spLocks noGrp="1" noChangeArrowheads="1"/>
          </p:cNvSpPr>
          <p:nvPr>
            <p:ph type="body" idx="1"/>
          </p:nvPr>
        </p:nvSpPr>
        <p:spPr>
          <a:xfrm>
            <a:off x="685800" y="838200"/>
            <a:ext cx="8007350" cy="4724400"/>
          </a:xfrm>
        </p:spPr>
        <p:txBody>
          <a:bodyPr/>
          <a:lstStyle/>
          <a:p>
            <a:pPr eaLnBrk="1" hangingPunct="1">
              <a:lnSpc>
                <a:spcPct val="80000"/>
              </a:lnSpc>
            </a:pPr>
            <a:r>
              <a:rPr lang="en-US" altLang="en-US" sz="2800" dirty="0" smtClean="0"/>
              <a:t>What kinds of conceptual or computational obstacles inhibit students from shifting from  one form of reasoning to another form, such as from arithmetic reasoning to algebraic reasoning? (why does x=y?)</a:t>
            </a:r>
          </a:p>
          <a:p>
            <a:pPr eaLnBrk="1" hangingPunct="1">
              <a:lnSpc>
                <a:spcPct val="80000"/>
              </a:lnSpc>
            </a:pPr>
            <a:endParaRPr lang="en-US" altLang="en-US" sz="2800" dirty="0" smtClean="0"/>
          </a:p>
          <a:p>
            <a:pPr eaLnBrk="1" hangingPunct="1">
              <a:lnSpc>
                <a:spcPct val="80000"/>
              </a:lnSpc>
            </a:pPr>
            <a:r>
              <a:rPr lang="en-US" altLang="en-US" sz="2800" dirty="0" smtClean="0"/>
              <a:t>What kinds of representational models do not develop complex conceptual understanding? </a:t>
            </a:r>
          </a:p>
          <a:p>
            <a:pPr eaLnBrk="1" hangingPunct="1">
              <a:lnSpc>
                <a:spcPct val="80000"/>
              </a:lnSpc>
            </a:pPr>
            <a:endParaRPr lang="en-US" altLang="en-US" sz="2800" dirty="0" smtClean="0"/>
          </a:p>
          <a:p>
            <a:pPr eaLnBrk="1" hangingPunct="1">
              <a:lnSpc>
                <a:spcPct val="80000"/>
              </a:lnSpc>
            </a:pPr>
            <a:r>
              <a:rPr lang="en-US" altLang="en-US" sz="2800" dirty="0" smtClean="0"/>
              <a:t>What and why are students unable “to see”  </a:t>
            </a:r>
          </a:p>
          <a:p>
            <a:pPr eaLnBrk="1" hangingPunct="1">
              <a:lnSpc>
                <a:spcPct val="80000"/>
              </a:lnSpc>
              <a:buFont typeface="Wingdings" pitchFamily="2" charset="2"/>
              <a:buNone/>
            </a:pPr>
            <a:r>
              <a:rPr lang="en-US" altLang="en-US" sz="2800" dirty="0" smtClean="0"/>
              <a:t>   what we, experts, see?</a:t>
            </a:r>
          </a:p>
        </p:txBody>
      </p:sp>
    </p:spTree>
    <p:extLst>
      <p:ext uri="{BB962C8B-B14F-4D97-AF65-F5344CB8AC3E}">
        <p14:creationId xmlns:p14="http://schemas.microsoft.com/office/powerpoint/2010/main" val="2907320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609600"/>
            <a:ext cx="9144000" cy="762000"/>
          </a:xfrm>
        </p:spPr>
        <p:txBody>
          <a:bodyPr>
            <a:normAutofit fontScale="90000"/>
          </a:bodyPr>
          <a:lstStyle/>
          <a:p>
            <a:pPr eaLnBrk="1" hangingPunct="1">
              <a:defRPr/>
            </a:pPr>
            <a:r>
              <a:rPr lang="en-US" sz="3600" b="1" i="1">
                <a:sym typeface="GillSans" pitchFamily="-68" charset="0"/>
              </a:rPr>
              <a:t>The Key Elements for a Compelling Quality Framework Already Are in Hand</a:t>
            </a:r>
          </a:p>
        </p:txBody>
      </p:sp>
      <p:sp>
        <p:nvSpPr>
          <p:cNvPr id="20483" name="Content Placeholder 2"/>
          <p:cNvSpPr>
            <a:spLocks noGrp="1"/>
          </p:cNvSpPr>
          <p:nvPr>
            <p:ph idx="1"/>
          </p:nvPr>
        </p:nvSpPr>
        <p:spPr>
          <a:xfrm>
            <a:off x="762000" y="1752600"/>
            <a:ext cx="7772400" cy="4038600"/>
          </a:xfrm>
        </p:spPr>
        <p:txBody>
          <a:bodyPr>
            <a:normAutofit lnSpcReduction="10000"/>
          </a:bodyPr>
          <a:lstStyle/>
          <a:p>
            <a:pPr marL="239531" indent="-239531" algn="l" eaLnBrk="1" hangingPunct="1">
              <a:buFont typeface="Wingdings" pitchFamily="2" charset="2"/>
              <a:buChar char="Ø"/>
              <a:defRPr/>
            </a:pPr>
            <a:r>
              <a:rPr lang="en-US" sz="2800" b="1" dirty="0">
                <a:sym typeface="GillSans" pitchFamily="-68" charset="0"/>
              </a:rPr>
              <a:t>Consensus Aims and Outcomes</a:t>
            </a:r>
            <a:br>
              <a:rPr lang="en-US" sz="2800" b="1" dirty="0">
                <a:sym typeface="GillSans" pitchFamily="-68" charset="0"/>
              </a:rPr>
            </a:br>
            <a:endParaRPr lang="en-US" sz="2800" b="1" dirty="0">
              <a:sym typeface="GillSans" pitchFamily="-68" charset="0"/>
            </a:endParaRPr>
          </a:p>
          <a:p>
            <a:pPr marL="239531" indent="-239531" algn="l" eaLnBrk="1" hangingPunct="1">
              <a:buFont typeface="Wingdings" pitchFamily="2" charset="2"/>
              <a:buChar char="Ø"/>
              <a:defRPr/>
            </a:pPr>
            <a:r>
              <a:rPr lang="en-US" sz="2800" b="1" dirty="0">
                <a:sym typeface="GillSans" pitchFamily="-68" charset="0"/>
              </a:rPr>
              <a:t>Practices that Foster Achievement AND Completion</a:t>
            </a:r>
            <a:br>
              <a:rPr lang="en-US" sz="2800" b="1" dirty="0">
                <a:sym typeface="GillSans" pitchFamily="-68" charset="0"/>
              </a:rPr>
            </a:br>
            <a:endParaRPr lang="en-US" sz="2800" b="1" dirty="0">
              <a:sym typeface="GillSans" pitchFamily="-68" charset="0"/>
            </a:endParaRPr>
          </a:p>
          <a:p>
            <a:pPr marL="239531" indent="-239531" algn="l" eaLnBrk="1" hangingPunct="1">
              <a:buFont typeface="Wingdings" pitchFamily="2" charset="2"/>
              <a:buChar char="Ø"/>
              <a:defRPr/>
            </a:pPr>
            <a:r>
              <a:rPr lang="en-US" sz="2800" b="1" dirty="0">
                <a:sym typeface="GillSans" pitchFamily="-68" charset="0"/>
              </a:rPr>
              <a:t>Evidence on “What Works” for Underserved Students</a:t>
            </a:r>
            <a:br>
              <a:rPr lang="en-US" sz="2800" b="1" dirty="0">
                <a:sym typeface="GillSans" pitchFamily="-68" charset="0"/>
              </a:rPr>
            </a:br>
            <a:endParaRPr lang="en-US" sz="2800" b="1" dirty="0">
              <a:sym typeface="GillSans" pitchFamily="-68" charset="0"/>
            </a:endParaRPr>
          </a:p>
          <a:p>
            <a:pPr marL="239531" indent="-239531" algn="l" eaLnBrk="1" hangingPunct="1">
              <a:buFont typeface="Wingdings" pitchFamily="2" charset="2"/>
              <a:buChar char="Ø"/>
              <a:defRPr/>
            </a:pPr>
            <a:r>
              <a:rPr lang="en-US" sz="2800" b="1" dirty="0">
                <a:sym typeface="GillSans" pitchFamily="-68" charset="0"/>
              </a:rPr>
              <a:t>Assessments That Raise – and Reveal – the Level of Learning</a:t>
            </a:r>
          </a:p>
        </p:txBody>
      </p:sp>
      <p:pic>
        <p:nvPicPr>
          <p:cNvPr id="121860" name="Picture 4" descr="logo side 74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791200"/>
            <a:ext cx="1527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8268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357EF84-A6C7-49F8-BE78-146FF0E6B962}" type="slidenum">
              <a:rPr lang="en-US" altLang="en-US"/>
              <a:pPr>
                <a:defRPr/>
              </a:pPr>
              <a:t>48</a:t>
            </a:fld>
            <a:endParaRPr lang="en-US" altLang="en-US"/>
          </a:p>
        </p:txBody>
      </p:sp>
      <p:sp>
        <p:nvSpPr>
          <p:cNvPr id="44036" name="Rectangle 2"/>
          <p:cNvSpPr>
            <a:spLocks noGrp="1" noChangeArrowheads="1"/>
          </p:cNvSpPr>
          <p:nvPr>
            <p:ph type="title"/>
          </p:nvPr>
        </p:nvSpPr>
        <p:spPr>
          <a:xfrm>
            <a:off x="914505" y="304800"/>
            <a:ext cx="7358063" cy="1295400"/>
          </a:xfrm>
        </p:spPr>
        <p:txBody>
          <a:bodyPr/>
          <a:lstStyle/>
          <a:p>
            <a:pPr eaLnBrk="1" hangingPunct="1"/>
            <a:r>
              <a:rPr lang="en-US" altLang="en-US" dirty="0" smtClean="0"/>
              <a:t>Main points</a:t>
            </a:r>
          </a:p>
        </p:txBody>
      </p:sp>
      <p:sp>
        <p:nvSpPr>
          <p:cNvPr id="44037" name="Rectangle 3"/>
          <p:cNvSpPr>
            <a:spLocks noGrp="1" noChangeArrowheads="1"/>
          </p:cNvSpPr>
          <p:nvPr>
            <p:ph type="body" idx="1"/>
          </p:nvPr>
        </p:nvSpPr>
        <p:spPr>
          <a:xfrm>
            <a:off x="893088" y="1905001"/>
            <a:ext cx="7358063" cy="3505200"/>
          </a:xfrm>
        </p:spPr>
        <p:txBody>
          <a:bodyPr/>
          <a:lstStyle/>
          <a:p>
            <a:pPr marL="568452" indent="-568452" algn="l">
              <a:buFont typeface="Arial" panose="020B0604020202020204" pitchFamily="34" charset="0"/>
              <a:buChar char="•"/>
            </a:pPr>
            <a:r>
              <a:rPr lang="en-US" altLang="en-US" sz="3600" dirty="0"/>
              <a:t>Value on student work and voice</a:t>
            </a:r>
          </a:p>
          <a:p>
            <a:pPr marL="568452" indent="-568452" algn="l">
              <a:buFont typeface="Arial" panose="020B0604020202020204" pitchFamily="34" charset="0"/>
              <a:buChar char="•"/>
            </a:pPr>
            <a:r>
              <a:rPr lang="en-US" altLang="en-US" sz="3600" dirty="0"/>
              <a:t>Emphasis on using assessment as a means to give student a sense of their capacity</a:t>
            </a:r>
          </a:p>
          <a:p>
            <a:pPr marL="568452" indent="-568452" algn="l">
              <a:buFont typeface="Arial" panose="020B0604020202020204" pitchFamily="34" charset="0"/>
              <a:buChar char="•"/>
            </a:pPr>
            <a:r>
              <a:rPr lang="en-US" altLang="en-US" sz="3600" dirty="0"/>
              <a:t>Most importantly, assessment that serves the need of student learning</a:t>
            </a:r>
          </a:p>
        </p:txBody>
      </p:sp>
    </p:spTree>
    <p:extLst>
      <p:ext uri="{BB962C8B-B14F-4D97-AF65-F5344CB8AC3E}">
        <p14:creationId xmlns:p14="http://schemas.microsoft.com/office/powerpoint/2010/main" val="374153030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3400" y="1143000"/>
            <a:ext cx="8229600" cy="2743200"/>
          </a:xfrm>
          <a:prstGeom prst="rect">
            <a:avLst/>
          </a:prstGeom>
          <a:noFill/>
          <a:ln w="9525">
            <a:noFill/>
            <a:miter lim="800000"/>
            <a:headEnd/>
            <a:tailEnd/>
          </a:ln>
        </p:spPr>
        <p:txBody>
          <a:bodyPr lIns="90871" tIns="45436" rIns="90871" bIns="45436" anchor="ctr"/>
          <a:lstStyle/>
          <a:p>
            <a:pPr algn="ctr" defTabSz="908788" eaLnBrk="0" fontAlgn="base" hangingPunct="0">
              <a:spcBef>
                <a:spcPct val="0"/>
              </a:spcBef>
              <a:spcAft>
                <a:spcPct val="0"/>
              </a:spcAft>
              <a:defRPr/>
            </a:pPr>
            <a:r>
              <a:rPr lang="en-US" sz="4800" b="1" i="1" kern="0" dirty="0">
                <a:solidFill>
                  <a:srgbClr val="C00000"/>
                </a:solidFill>
                <a:effectLst>
                  <a:outerShdw blurRad="38100" dist="38100" dir="2700000" algn="tl">
                    <a:srgbClr val="000000">
                      <a:alpha val="43137"/>
                    </a:srgbClr>
                  </a:outerShdw>
                </a:effectLst>
              </a:rPr>
              <a:t>Faculty and Staff</a:t>
            </a:r>
          </a:p>
          <a:p>
            <a:pPr algn="ctr" defTabSz="908788" eaLnBrk="0" fontAlgn="base" hangingPunct="0">
              <a:spcBef>
                <a:spcPct val="0"/>
              </a:spcBef>
              <a:spcAft>
                <a:spcPct val="0"/>
              </a:spcAft>
              <a:defRPr/>
            </a:pPr>
            <a:r>
              <a:rPr lang="en-US" sz="4800" b="1" i="1" kern="0" dirty="0">
                <a:solidFill>
                  <a:srgbClr val="C00000"/>
                </a:solidFill>
                <a:effectLst>
                  <a:outerShdw blurRad="38100" dist="38100" dir="2700000" algn="tl">
                    <a:srgbClr val="000000">
                      <a:alpha val="43137"/>
                    </a:srgbClr>
                  </a:outerShdw>
                </a:effectLst>
              </a:rPr>
              <a:t> (and Student)</a:t>
            </a:r>
          </a:p>
          <a:p>
            <a:pPr algn="ctr" defTabSz="908788" eaLnBrk="0" fontAlgn="base" hangingPunct="0">
              <a:spcBef>
                <a:spcPct val="0"/>
              </a:spcBef>
              <a:spcAft>
                <a:spcPct val="0"/>
              </a:spcAft>
              <a:defRPr/>
            </a:pPr>
            <a:r>
              <a:rPr lang="en-US" sz="4800" b="1" i="1" kern="0" dirty="0">
                <a:solidFill>
                  <a:srgbClr val="C00000"/>
                </a:solidFill>
                <a:effectLst>
                  <a:outerShdw blurRad="38100" dist="38100" dir="2700000" algn="tl">
                    <a:srgbClr val="000000">
                      <a:alpha val="43137"/>
                    </a:srgbClr>
                  </a:outerShdw>
                </a:effectLst>
              </a:rPr>
              <a:t>  Collaboration</a:t>
            </a:r>
          </a:p>
        </p:txBody>
      </p:sp>
      <p:sp>
        <p:nvSpPr>
          <p:cNvPr id="149507" name="Title 1"/>
          <p:cNvSpPr>
            <a:spLocks noGrp="1"/>
          </p:cNvSpPr>
          <p:nvPr>
            <p:ph type="title"/>
          </p:nvPr>
        </p:nvSpPr>
        <p:spPr>
          <a:xfrm>
            <a:off x="914400" y="-76199"/>
            <a:ext cx="4538662" cy="1600200"/>
          </a:xfrm>
        </p:spPr>
        <p:txBody>
          <a:bodyPr/>
          <a:lstStyle/>
          <a:p>
            <a:endParaRPr lang="en-US" altLang="en-US" dirty="0" smtClean="0"/>
          </a:p>
        </p:txBody>
      </p:sp>
      <p:sp>
        <p:nvSpPr>
          <p:cNvPr id="149508" name="Content Placeholder 2"/>
          <p:cNvSpPr>
            <a:spLocks noGrp="1"/>
          </p:cNvSpPr>
          <p:nvPr>
            <p:ph idx="1"/>
          </p:nvPr>
        </p:nvSpPr>
        <p:spPr>
          <a:xfrm>
            <a:off x="1295400" y="4953000"/>
            <a:ext cx="7358062" cy="795337"/>
          </a:xfrm>
        </p:spPr>
        <p:txBody>
          <a:bodyPr/>
          <a:lstStyle/>
          <a:p>
            <a:endParaRPr lang="en-US" altLang="en-US" dirty="0" smtClean="0"/>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A25232FE-7F60-43F0-ABAA-5915AEFCD195}" type="slidenum">
              <a:rPr lang="en-US" smtClean="0">
                <a:latin typeface="Arial" pitchFamily="34" charset="0"/>
              </a:rPr>
              <a:pPr fontAlgn="base">
                <a:spcBef>
                  <a:spcPct val="0"/>
                </a:spcBef>
                <a:spcAft>
                  <a:spcPct val="0"/>
                </a:spcAft>
                <a:defRPr/>
              </a:pPr>
              <a:t>49</a:t>
            </a:fld>
            <a:endParaRPr lang="en-US">
              <a:latin typeface="Arial" pitchFamily="34" charset="0"/>
            </a:endParaRPr>
          </a:p>
        </p:txBody>
      </p:sp>
    </p:spTree>
    <p:extLst>
      <p:ext uri="{BB962C8B-B14F-4D97-AF65-F5344CB8AC3E}">
        <p14:creationId xmlns:p14="http://schemas.microsoft.com/office/powerpoint/2010/main" val="920357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7"/>
          <p:cNvSpPr txBox="1">
            <a:spLocks noChangeArrowheads="1"/>
          </p:cNvSpPr>
          <p:nvPr/>
        </p:nvSpPr>
        <p:spPr bwMode="auto">
          <a:xfrm>
            <a:off x="1783705" y="5679387"/>
            <a:ext cx="2894335" cy="35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38" tIns="45469" rIns="90938" bIns="45469">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39555" eaLnBrk="1" fontAlgn="base" hangingPunct="1">
              <a:spcBef>
                <a:spcPct val="0"/>
              </a:spcBef>
              <a:spcAft>
                <a:spcPct val="0"/>
              </a:spcAft>
              <a:buNone/>
            </a:pPr>
            <a:r>
              <a:rPr lang="en-US" altLang="en-US" sz="1700" i="1">
                <a:solidFill>
                  <a:srgbClr val="000000"/>
                </a:solidFill>
                <a:latin typeface="Arial" pitchFamily="34" charset="0"/>
                <a:ea typeface="ヒラギノ角ゴ ProN W3"/>
                <a:sym typeface="GillSans" pitchFamily="34" charset="0"/>
              </a:rPr>
              <a:t>November/December 2008</a:t>
            </a:r>
          </a:p>
        </p:txBody>
      </p:sp>
      <p:sp>
        <p:nvSpPr>
          <p:cNvPr id="17411" name="TextBox 8"/>
          <p:cNvSpPr txBox="1">
            <a:spLocks noChangeArrowheads="1"/>
          </p:cNvSpPr>
          <p:nvPr/>
        </p:nvSpPr>
        <p:spPr bwMode="auto">
          <a:xfrm>
            <a:off x="4691670" y="5679283"/>
            <a:ext cx="2250927" cy="35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38" tIns="45469" rIns="90938" bIns="45469">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39555" eaLnBrk="1" fontAlgn="base" hangingPunct="1">
              <a:spcBef>
                <a:spcPct val="0"/>
              </a:spcBef>
              <a:spcAft>
                <a:spcPct val="0"/>
              </a:spcAft>
              <a:buNone/>
            </a:pPr>
            <a:r>
              <a:rPr lang="en-US" altLang="en-US" sz="1700" b="1">
                <a:solidFill>
                  <a:srgbClr val="000000"/>
                </a:solidFill>
                <a:latin typeface="Arial" pitchFamily="34" charset="0"/>
                <a:ea typeface="ヒラギノ角ゴ ProN W3"/>
                <a:sym typeface="GillSans" pitchFamily="34" charset="0"/>
              </a:rPr>
              <a:t>July – October 2015</a:t>
            </a:r>
          </a:p>
        </p:txBody>
      </p:sp>
      <p:sp>
        <p:nvSpPr>
          <p:cNvPr id="7" name="Title 1"/>
          <p:cNvSpPr txBox="1">
            <a:spLocks/>
          </p:cNvSpPr>
          <p:nvPr/>
        </p:nvSpPr>
        <p:spPr bwMode="auto">
          <a:xfrm>
            <a:off x="533549" y="1136303"/>
            <a:ext cx="807690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952" tIns="31964" rIns="63952" bIns="31964" anchor="ctr"/>
          <a:lstStyle>
            <a:lvl1pPr algn="l" rtl="0" eaLnBrk="0" fontAlgn="base" hangingPunct="0">
              <a:lnSpc>
                <a:spcPts val="3500"/>
              </a:lnSpc>
              <a:spcBef>
                <a:spcPct val="0"/>
              </a:spcBef>
              <a:spcAft>
                <a:spcPct val="0"/>
              </a:spcAft>
              <a:defRPr sz="3600" b="1" kern="1200">
                <a:solidFill>
                  <a:schemeClr val="tx1"/>
                </a:solidFill>
                <a:latin typeface="+mj-lt"/>
                <a:ea typeface="+mj-ea"/>
                <a:cs typeface="+mj-cs"/>
              </a:defRPr>
            </a:lvl1pPr>
            <a:lvl2pPr algn="ctr" rtl="0" eaLnBrk="0" fontAlgn="base" hangingPunct="0">
              <a:lnSpc>
                <a:spcPts val="3800"/>
              </a:lnSpc>
              <a:spcBef>
                <a:spcPct val="0"/>
              </a:spcBef>
              <a:spcAft>
                <a:spcPct val="0"/>
              </a:spcAft>
              <a:defRPr sz="3600" b="1">
                <a:solidFill>
                  <a:schemeClr val="tx1"/>
                </a:solidFill>
                <a:latin typeface="Calibri" pitchFamily="34" charset="0"/>
              </a:defRPr>
            </a:lvl2pPr>
            <a:lvl3pPr algn="ctr" rtl="0" eaLnBrk="0" fontAlgn="base" hangingPunct="0">
              <a:lnSpc>
                <a:spcPts val="3800"/>
              </a:lnSpc>
              <a:spcBef>
                <a:spcPct val="0"/>
              </a:spcBef>
              <a:spcAft>
                <a:spcPct val="0"/>
              </a:spcAft>
              <a:defRPr sz="3600" b="1">
                <a:solidFill>
                  <a:schemeClr val="tx1"/>
                </a:solidFill>
                <a:latin typeface="Calibri" pitchFamily="34" charset="0"/>
              </a:defRPr>
            </a:lvl3pPr>
            <a:lvl4pPr algn="ctr" rtl="0" eaLnBrk="0" fontAlgn="base" hangingPunct="0">
              <a:lnSpc>
                <a:spcPts val="3800"/>
              </a:lnSpc>
              <a:spcBef>
                <a:spcPct val="0"/>
              </a:spcBef>
              <a:spcAft>
                <a:spcPct val="0"/>
              </a:spcAft>
              <a:defRPr sz="3600" b="1">
                <a:solidFill>
                  <a:schemeClr val="tx1"/>
                </a:solidFill>
                <a:latin typeface="Calibri" pitchFamily="34" charset="0"/>
              </a:defRPr>
            </a:lvl4pPr>
            <a:lvl5pPr algn="ctr" rtl="0" eaLnBrk="0" fontAlgn="base" hangingPunct="0">
              <a:lnSpc>
                <a:spcPts val="3800"/>
              </a:lnSpc>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defTabSz="639555">
              <a:lnSpc>
                <a:spcPts val="1758"/>
              </a:lnSpc>
              <a:defRPr/>
            </a:pPr>
            <a:r>
              <a:rPr lang="en-US" sz="1700" b="0" i="1" dirty="0">
                <a:solidFill>
                  <a:prstClr val="black">
                    <a:lumMod val="65000"/>
                    <a:lumOff val="35000"/>
                  </a:prstClr>
                </a:solidFill>
                <a:sym typeface="GillSans" pitchFamily="-68" charset="0"/>
              </a:rPr>
              <a:t>Does your institution have a common set of intended learning goals or learning outcomes that apply to ALL undergraduate students?</a:t>
            </a:r>
          </a:p>
        </p:txBody>
      </p:sp>
      <p:sp>
        <p:nvSpPr>
          <p:cNvPr id="17413" name="Title 2"/>
          <p:cNvSpPr>
            <a:spLocks noGrp="1"/>
          </p:cNvSpPr>
          <p:nvPr>
            <p:ph type="title"/>
          </p:nvPr>
        </p:nvSpPr>
        <p:spPr>
          <a:xfrm>
            <a:off x="269007" y="91529"/>
            <a:ext cx="8228707" cy="1143000"/>
          </a:xfrm>
        </p:spPr>
        <p:txBody>
          <a:bodyPr/>
          <a:lstStyle/>
          <a:p>
            <a:r>
              <a:rPr lang="en-US" altLang="en-US" smtClean="0"/>
              <a:t>Most AAC&amp;U member institutions have a common set of learning outcomes for all of their undergraduate students.</a:t>
            </a:r>
          </a:p>
        </p:txBody>
      </p:sp>
      <p:sp>
        <p:nvSpPr>
          <p:cNvPr id="174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2200">
                <a:solidFill>
                  <a:schemeClr val="tx1"/>
                </a:solidFill>
                <a:latin typeface="Calibri" pitchFamily="34" charset="0"/>
              </a:defRPr>
            </a:lvl1pPr>
            <a:lvl2pPr marL="519607" indent="-199838" eaLnBrk="0" hangingPunct="0">
              <a:spcBef>
                <a:spcPct val="20000"/>
              </a:spcBef>
              <a:buFont typeface="Arial" pitchFamily="34" charset="0"/>
              <a:buChar char="–"/>
              <a:defRPr sz="2000">
                <a:solidFill>
                  <a:schemeClr val="tx1"/>
                </a:solidFill>
                <a:latin typeface="Calibri" pitchFamily="34" charset="0"/>
              </a:defRPr>
            </a:lvl2pPr>
            <a:lvl3pPr marL="799338" indent="-159879" eaLnBrk="0" hangingPunct="0">
              <a:spcBef>
                <a:spcPct val="20000"/>
              </a:spcBef>
              <a:buFont typeface="Arial" pitchFamily="34" charset="0"/>
              <a:buChar char="•"/>
              <a:defRPr sz="1700">
                <a:solidFill>
                  <a:schemeClr val="tx1"/>
                </a:solidFill>
                <a:latin typeface="Calibri" pitchFamily="34" charset="0"/>
              </a:defRPr>
            </a:lvl3pPr>
            <a:lvl4pPr marL="1119090" indent="-159879" eaLnBrk="0" hangingPunct="0">
              <a:spcBef>
                <a:spcPct val="20000"/>
              </a:spcBef>
              <a:buFont typeface="Arial" pitchFamily="34" charset="0"/>
              <a:buChar char="–"/>
              <a:defRPr sz="1400">
                <a:solidFill>
                  <a:schemeClr val="tx1"/>
                </a:solidFill>
                <a:latin typeface="Calibri" pitchFamily="34" charset="0"/>
              </a:defRPr>
            </a:lvl4pPr>
            <a:lvl5pPr marL="1438799" indent="-159879" eaLnBrk="0" hangingPunct="0">
              <a:spcBef>
                <a:spcPct val="20000"/>
              </a:spcBef>
              <a:buFont typeface="Arial" pitchFamily="34" charset="0"/>
              <a:buChar char="»"/>
              <a:defRPr sz="1400">
                <a:solidFill>
                  <a:schemeClr val="tx1"/>
                </a:solidFill>
                <a:latin typeface="Calibri" pitchFamily="34" charset="0"/>
              </a:defRPr>
            </a:lvl5pPr>
            <a:lvl6pPr marL="1758565" indent="-159879" eaLnBrk="0" fontAlgn="base" hangingPunct="0">
              <a:spcBef>
                <a:spcPct val="20000"/>
              </a:spcBef>
              <a:spcAft>
                <a:spcPct val="0"/>
              </a:spcAft>
              <a:buFont typeface="Arial" pitchFamily="34" charset="0"/>
              <a:buChar char="»"/>
              <a:defRPr sz="1400">
                <a:solidFill>
                  <a:schemeClr val="tx1"/>
                </a:solidFill>
                <a:latin typeface="Calibri" pitchFamily="34" charset="0"/>
              </a:defRPr>
            </a:lvl6pPr>
            <a:lvl7pPr marL="2078269" indent="-159879" eaLnBrk="0" fontAlgn="base" hangingPunct="0">
              <a:spcBef>
                <a:spcPct val="20000"/>
              </a:spcBef>
              <a:spcAft>
                <a:spcPct val="0"/>
              </a:spcAft>
              <a:buFont typeface="Arial" pitchFamily="34" charset="0"/>
              <a:buChar char="»"/>
              <a:defRPr sz="1400">
                <a:solidFill>
                  <a:schemeClr val="tx1"/>
                </a:solidFill>
                <a:latin typeface="Calibri" pitchFamily="34" charset="0"/>
              </a:defRPr>
            </a:lvl7pPr>
            <a:lvl8pPr marL="2398013" indent="-159879" eaLnBrk="0" fontAlgn="base" hangingPunct="0">
              <a:spcBef>
                <a:spcPct val="20000"/>
              </a:spcBef>
              <a:spcAft>
                <a:spcPct val="0"/>
              </a:spcAft>
              <a:buFont typeface="Arial" pitchFamily="34" charset="0"/>
              <a:buChar char="»"/>
              <a:defRPr sz="1400">
                <a:solidFill>
                  <a:schemeClr val="tx1"/>
                </a:solidFill>
                <a:latin typeface="Calibri" pitchFamily="34" charset="0"/>
              </a:defRPr>
            </a:lvl8pPr>
            <a:lvl9pPr marL="2717736" indent="-159879" eaLnBrk="0" fontAlgn="base" hangingPunct="0">
              <a:spcBef>
                <a:spcPct val="20000"/>
              </a:spcBef>
              <a:spcAft>
                <a:spcPct val="0"/>
              </a:spcAft>
              <a:buFont typeface="Arial" pitchFamily="34" charset="0"/>
              <a:buChar char="»"/>
              <a:defRPr sz="1400">
                <a:solidFill>
                  <a:schemeClr val="tx1"/>
                </a:solidFill>
                <a:latin typeface="Calibri" pitchFamily="34" charset="0"/>
              </a:defRPr>
            </a:lvl9pPr>
          </a:lstStyle>
          <a:p>
            <a:pPr eaLnBrk="1" hangingPunct="1">
              <a:spcBef>
                <a:spcPct val="0"/>
              </a:spcBef>
              <a:buFontTx/>
              <a:buNone/>
            </a:pPr>
            <a:fld id="{FE38B7C0-9221-4155-99A9-5F581C390EB5}" type="slidenum">
              <a:rPr lang="en-US" altLang="en-US" sz="1000">
                <a:solidFill>
                  <a:prstClr val="white"/>
                </a:solidFill>
                <a:ea typeface="ヒラギノ角ゴ ProN W3"/>
                <a:cs typeface="ヒラギノ角ゴ ProN W3"/>
                <a:sym typeface="GillSans" pitchFamily="34" charset="0"/>
              </a:rPr>
              <a:pPr eaLnBrk="1" hangingPunct="1">
                <a:spcBef>
                  <a:spcPct val="0"/>
                </a:spcBef>
                <a:buFontTx/>
                <a:buNone/>
              </a:pPr>
              <a:t>5</a:t>
            </a:fld>
            <a:endParaRPr lang="en-US" altLang="en-US" sz="1000">
              <a:solidFill>
                <a:prstClr val="white"/>
              </a:solidFill>
              <a:ea typeface="ヒラギノ角ゴ ProN W3"/>
              <a:cs typeface="ヒラギノ角ゴ ProN W3"/>
              <a:sym typeface="GillSans" pitchFamily="34" charset="0"/>
            </a:endParaRPr>
          </a:p>
        </p:txBody>
      </p:sp>
      <p:graphicFrame>
        <p:nvGraphicFramePr>
          <p:cNvPr id="17415" name="Content Placeholder 9"/>
          <p:cNvGraphicFramePr>
            <a:graphicFrameLocks noGrp="1"/>
          </p:cNvGraphicFramePr>
          <p:nvPr>
            <p:ph idx="1"/>
          </p:nvPr>
        </p:nvGraphicFramePr>
        <p:xfrm>
          <a:off x="422033" y="1564929"/>
          <a:ext cx="8300145" cy="4238253"/>
        </p:xfrm>
        <a:graphic>
          <a:graphicData uri="http://schemas.openxmlformats.org/presentationml/2006/ole">
            <mc:AlternateContent xmlns:mc="http://schemas.openxmlformats.org/markup-compatibility/2006">
              <mc:Choice xmlns:v="urn:schemas-microsoft-com:vml" Requires="v">
                <p:oleObj spid="_x0000_s2060" r:id="rId5" imgW="11808975" imgH="6029467" progId="Excel.Chart.8">
                  <p:embed/>
                </p:oleObj>
              </mc:Choice>
              <mc:Fallback>
                <p:oleObj r:id="rId5" imgW="11808975" imgH="6029467"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033" y="1564929"/>
                        <a:ext cx="8300145" cy="423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416"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90830" y="6126987"/>
            <a:ext cx="2153171"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1"/>
            <a:ext cx="8458200" cy="990600"/>
          </a:xfrm>
        </p:spPr>
        <p:txBody>
          <a:bodyPr/>
          <a:lstStyle/>
          <a:p>
            <a:pPr>
              <a:defRPr/>
            </a:pPr>
            <a:endParaRPr lang="en-US" sz="4800" b="1" dirty="0">
              <a:effectLst>
                <a:outerShdw blurRad="38100" dist="38100" dir="2700000" algn="tl">
                  <a:srgbClr val="000000">
                    <a:alpha val="43137"/>
                  </a:srgbClr>
                </a:outerShdw>
              </a:effectLst>
              <a:sym typeface="GillSans" pitchFamily="-68" charset="0"/>
            </a:endParaRPr>
          </a:p>
        </p:txBody>
      </p:sp>
      <p:sp>
        <p:nvSpPr>
          <p:cNvPr id="150531" name="Content Placeholder 2"/>
          <p:cNvSpPr>
            <a:spLocks noGrp="1"/>
          </p:cNvSpPr>
          <p:nvPr>
            <p:ph idx="1"/>
          </p:nvPr>
        </p:nvSpPr>
        <p:spPr>
          <a:xfrm>
            <a:off x="838305" y="1981200"/>
            <a:ext cx="7358063" cy="795338"/>
          </a:xfrm>
        </p:spPr>
        <p:txBody>
          <a:bodyPr/>
          <a:lstStyle/>
          <a:p>
            <a:pPr marL="453172" indent="-453172"/>
            <a:r>
              <a:rPr lang="en-US" altLang="en-US" sz="6600" b="1" i="1" dirty="0"/>
              <a:t>from My Work </a:t>
            </a:r>
          </a:p>
          <a:p>
            <a:pPr marL="453172" indent="-453172"/>
            <a:r>
              <a:rPr lang="en-US" altLang="en-US" sz="6600" b="1" i="1" dirty="0"/>
              <a:t>to OUR Work </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A25232FE-7F60-43F0-ABAA-5915AEFCD195}" type="slidenum">
              <a:rPr lang="en-US" smtClean="0">
                <a:latin typeface="Arial" pitchFamily="34" charset="0"/>
              </a:rPr>
              <a:pPr fontAlgn="base">
                <a:spcBef>
                  <a:spcPct val="0"/>
                </a:spcBef>
                <a:spcAft>
                  <a:spcPct val="0"/>
                </a:spcAft>
                <a:defRPr/>
              </a:pPr>
              <a:t>50</a:t>
            </a:fld>
            <a:endParaRPr lang="en-US">
              <a:latin typeface="Arial" pitchFamily="34" charset="0"/>
            </a:endParaRPr>
          </a:p>
        </p:txBody>
      </p:sp>
    </p:spTree>
    <p:extLst>
      <p:ext uri="{BB962C8B-B14F-4D97-AF65-F5344CB8AC3E}">
        <p14:creationId xmlns:p14="http://schemas.microsoft.com/office/powerpoint/2010/main" val="3841416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0"/>
            <a:ext cx="8382000" cy="2514600"/>
          </a:xfrm>
        </p:spPr>
        <p:txBody>
          <a:bodyPr/>
          <a:lstStyle/>
          <a:p>
            <a:endParaRPr lang="en-US" dirty="0"/>
          </a:p>
        </p:txBody>
      </p:sp>
      <p:sp>
        <p:nvSpPr>
          <p:cNvPr id="6" name="Content Placeholder 5"/>
          <p:cNvSpPr>
            <a:spLocks noGrp="1"/>
          </p:cNvSpPr>
          <p:nvPr>
            <p:ph idx="1"/>
          </p:nvPr>
        </p:nvSpPr>
        <p:spPr>
          <a:xfrm>
            <a:off x="457200" y="3200401"/>
            <a:ext cx="8229600" cy="2286000"/>
          </a:xfrm>
        </p:spPr>
        <p:txBody>
          <a:bodyPr>
            <a:normAutofit lnSpcReduction="10000"/>
          </a:bodyPr>
          <a:lstStyle/>
          <a:p>
            <a:endParaRPr lang="en-US" dirty="0" smtClean="0"/>
          </a:p>
          <a:p>
            <a:pPr marL="0" indent="0"/>
            <a:r>
              <a:rPr lang="en-US" sz="3200" b="1" i="1" dirty="0"/>
              <a:t>The LEAP Challenge</a:t>
            </a:r>
            <a:r>
              <a:rPr lang="en-US" sz="3200" b="1" dirty="0"/>
              <a:t>: </a:t>
            </a:r>
          </a:p>
          <a:p>
            <a:pPr marL="0" indent="0"/>
            <a:r>
              <a:rPr lang="en-US" sz="3200" b="1" dirty="0"/>
              <a:t>Making Signature Work a goal for all students, and the expected standard of quality learning in college.</a:t>
            </a:r>
          </a:p>
        </p:txBody>
      </p:sp>
      <p:pic>
        <p:nvPicPr>
          <p:cNvPr id="9218" name="Picture 2" descr="C:\Users\kathy-w\Dropbox\AACU\images_brochures\TheLEAPChallen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4582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1AF4A46-D4ED-4C35-A186-F3996F6B3958}" type="slidenum">
              <a:rPr lang="en-US" smtClean="0"/>
              <a:t>51</a:t>
            </a:fld>
            <a:endParaRPr lang="en-US"/>
          </a:p>
        </p:txBody>
      </p:sp>
    </p:spTree>
    <p:extLst>
      <p:ext uri="{BB962C8B-B14F-4D97-AF65-F5344CB8AC3E}">
        <p14:creationId xmlns:p14="http://schemas.microsoft.com/office/powerpoint/2010/main" val="11127808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914505" y="152400"/>
            <a:ext cx="7358063" cy="1447800"/>
          </a:xfrm>
        </p:spPr>
        <p:txBody>
          <a:bodyPr/>
          <a:lstStyle/>
          <a:p>
            <a:r>
              <a:rPr lang="en-US" altLang="en-US" sz="3200"/>
              <a:t>Positioning Integration in the Student’s Experience</a:t>
            </a:r>
          </a:p>
        </p:txBody>
      </p:sp>
      <p:sp>
        <p:nvSpPr>
          <p:cNvPr id="3" name="Content Placeholder 2"/>
          <p:cNvSpPr>
            <a:spLocks noGrp="1"/>
          </p:cNvSpPr>
          <p:nvPr>
            <p:ph idx="1"/>
          </p:nvPr>
        </p:nvSpPr>
        <p:spPr>
          <a:xfrm>
            <a:off x="457320" y="1524000"/>
            <a:ext cx="8186291" cy="3927085"/>
          </a:xfrm>
          <a:noFill/>
          <a:ln w="12700">
            <a:miter lim="800000"/>
            <a:headEnd/>
            <a:tailEnd/>
          </a:ln>
          <a:extLst>
            <a:ext uri="{909E8E84-426E-40dd-AFC4-6F175D3DCCD1}">
              <a14:hiddenFill xmlns:a14="http://schemas.microsoft.com/office/drawing/2010/main">
                <a:solidFill>
                  <a:srgbClr val="FFFFFF"/>
                </a:solidFill>
              </a14:hiddenFill>
            </a:ext>
          </a:extLst>
        </p:spPr>
        <p:style>
          <a:lnRef idx="0">
            <a:schemeClr val="accent2"/>
          </a:lnRef>
          <a:fillRef idx="3">
            <a:schemeClr val="accent2"/>
          </a:fillRef>
          <a:effectRef idx="3">
            <a:schemeClr val="accent2"/>
          </a:effectRef>
          <a:fontRef idx="minor">
            <a:schemeClr val="lt1"/>
          </a:fontRef>
        </p:style>
        <p:txBody>
          <a:bodyPr anchor="b">
            <a:normAutofit/>
          </a:bodyPr>
          <a:lstStyle/>
          <a:p>
            <a:pPr marL="238259" indent="-238259" algn="r">
              <a:defRPr/>
            </a:pPr>
            <a:r>
              <a:rPr lang="en-US" dirty="0" smtClean="0">
                <a:solidFill>
                  <a:schemeClr val="tx1"/>
                </a:solidFill>
                <a:latin typeface="Arial" pitchFamily="34" charset="0"/>
                <a:sym typeface="GillSans" pitchFamily="-68" charset="0"/>
              </a:rPr>
              <a:t>One of the great challenges in higher education is to foster students’ abilities to integrate their learning across contexts and over time. Learning that helps develop integrative capacities is important because it builds habits of mind that prepare students to make informed judgments in the conduct of personal, professional, and civic life; such learning is, we believe, at the very heart of liberal education.</a:t>
            </a:r>
          </a:p>
          <a:p>
            <a:pPr marL="238259" indent="-238259" algn="r">
              <a:spcAft>
                <a:spcPts val="600"/>
              </a:spcAft>
              <a:defRPr/>
            </a:pPr>
            <a:r>
              <a:rPr lang="en-US" sz="1700" dirty="0">
                <a:solidFill>
                  <a:srgbClr val="C00000"/>
                </a:solidFill>
                <a:latin typeface="Arial" pitchFamily="34" charset="0"/>
                <a:sym typeface="GillSans" pitchFamily="-68" charset="0"/>
              </a:rPr>
              <a:t>~Mary Taylor Huber and Pat Hutchings</a:t>
            </a:r>
          </a:p>
          <a:p>
            <a:pPr marL="238259" indent="-238259" algn="r">
              <a:spcAft>
                <a:spcPts val="600"/>
              </a:spcAft>
              <a:defRPr/>
            </a:pPr>
            <a:r>
              <a:rPr lang="en-US" sz="1700" i="1" dirty="0">
                <a:solidFill>
                  <a:srgbClr val="C00000"/>
                </a:solidFill>
                <a:latin typeface="Arial" pitchFamily="34" charset="0"/>
                <a:sym typeface="GillSans" pitchFamily="-68" charset="0"/>
              </a:rPr>
              <a:t>Integrative Learning: Mapping the Terrain (2005)</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A25232FE-7F60-43F0-ABAA-5915AEFCD195}" type="slidenum">
              <a:rPr lang="en-US" smtClean="0">
                <a:latin typeface="Arial" pitchFamily="34" charset="0"/>
              </a:rPr>
              <a:pPr fontAlgn="base">
                <a:spcBef>
                  <a:spcPct val="0"/>
                </a:spcBef>
                <a:spcAft>
                  <a:spcPct val="0"/>
                </a:spcAft>
                <a:defRPr/>
              </a:pPr>
              <a:t>52</a:t>
            </a:fld>
            <a:endParaRPr lang="en-US">
              <a:latin typeface="Arial" pitchFamily="34" charset="0"/>
            </a:endParaRPr>
          </a:p>
        </p:txBody>
      </p:sp>
    </p:spTree>
    <p:extLst>
      <p:ext uri="{BB962C8B-B14F-4D97-AF65-F5344CB8AC3E}">
        <p14:creationId xmlns:p14="http://schemas.microsoft.com/office/powerpoint/2010/main" val="2825514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42DC876-7523-4F19-8066-976EE9D8C69B}" type="slidenum">
              <a:rPr lang="en-US" altLang="en-US"/>
              <a:pPr>
                <a:defRPr/>
              </a:pPr>
              <a:t>53</a:t>
            </a:fld>
            <a:endParaRPr lang="en-US" altLang="en-US"/>
          </a:p>
        </p:txBody>
      </p:sp>
      <p:sp>
        <p:nvSpPr>
          <p:cNvPr id="45060" name="Rectangle 2"/>
          <p:cNvSpPr>
            <a:spLocks noGrp="1" noChangeArrowheads="1"/>
          </p:cNvSpPr>
          <p:nvPr>
            <p:ph type="title"/>
          </p:nvPr>
        </p:nvSpPr>
        <p:spPr>
          <a:xfrm>
            <a:off x="893088" y="457245"/>
            <a:ext cx="7358063" cy="1142999"/>
          </a:xfrm>
        </p:spPr>
        <p:txBody>
          <a:bodyPr/>
          <a:lstStyle/>
          <a:p>
            <a:pPr eaLnBrk="1" hangingPunct="1"/>
            <a:r>
              <a:rPr lang="en-US" altLang="en-US" sz="4400" dirty="0"/>
              <a:t>Prior Learning Questionnaire</a:t>
            </a:r>
          </a:p>
        </p:txBody>
      </p:sp>
      <p:sp>
        <p:nvSpPr>
          <p:cNvPr id="45061" name="Rectangle 3"/>
          <p:cNvSpPr>
            <a:spLocks noGrp="1" noChangeArrowheads="1"/>
          </p:cNvSpPr>
          <p:nvPr>
            <p:ph type="body" idx="1"/>
          </p:nvPr>
        </p:nvSpPr>
        <p:spPr>
          <a:xfrm>
            <a:off x="893088" y="2133601"/>
            <a:ext cx="7358063" cy="3276600"/>
          </a:xfrm>
        </p:spPr>
        <p:txBody>
          <a:bodyPr/>
          <a:lstStyle/>
          <a:p>
            <a:pPr eaLnBrk="1" hangingPunct="1"/>
            <a:r>
              <a:rPr lang="en-US" altLang="en-US" sz="3200" dirty="0"/>
              <a:t>Rationale:</a:t>
            </a:r>
            <a:br>
              <a:rPr lang="en-US" altLang="en-US" sz="3200" dirty="0"/>
            </a:br>
            <a:r>
              <a:rPr lang="en-US" altLang="en-US" sz="3200" dirty="0"/>
              <a:t>Teaching and Orientation</a:t>
            </a:r>
          </a:p>
          <a:p>
            <a:pPr eaLnBrk="1" hangingPunct="1">
              <a:buFont typeface="Wingdings" pitchFamily="2" charset="2"/>
              <a:buNone/>
            </a:pPr>
            <a:r>
              <a:rPr lang="en-US" altLang="en-US" sz="3200" dirty="0"/>
              <a:t>		Assessment as information</a:t>
            </a:r>
            <a:br>
              <a:rPr lang="en-US" altLang="en-US" sz="3200" dirty="0"/>
            </a:br>
            <a:r>
              <a:rPr lang="en-US" altLang="en-US" sz="3200" dirty="0"/>
              <a:t>	Transformative power of observation</a:t>
            </a:r>
            <a:br>
              <a:rPr lang="en-US" altLang="en-US" sz="3200" dirty="0"/>
            </a:br>
            <a:endParaRPr lang="en-US" altLang="en-US" sz="3200" dirty="0"/>
          </a:p>
          <a:p>
            <a:pPr eaLnBrk="1" hangingPunct="1">
              <a:buFont typeface="Wingdings" pitchFamily="2" charset="2"/>
              <a:buNone/>
            </a:pPr>
            <a:r>
              <a:rPr lang="en-US" altLang="en-US" sz="3200" dirty="0"/>
              <a:t>	Knowing our students</a:t>
            </a:r>
          </a:p>
          <a:p>
            <a:pPr eaLnBrk="1" hangingPunct="1">
              <a:buFont typeface="Wingdings" pitchFamily="2" charset="2"/>
              <a:buNone/>
            </a:pPr>
            <a:r>
              <a:rPr lang="en-US" altLang="en-US" sz="3200" dirty="0"/>
              <a:t>		“Not a bunch of 18 year old” Insight</a:t>
            </a:r>
            <a:r>
              <a:rPr lang="en-US" altLang="en-US" sz="2400" dirty="0"/>
              <a:t>	</a:t>
            </a:r>
          </a:p>
          <a:p>
            <a:pPr eaLnBrk="1" hangingPunct="1">
              <a:buFont typeface="Wingdings" pitchFamily="2" charset="2"/>
              <a:buNone/>
            </a:pPr>
            <a:r>
              <a:rPr lang="en-US" altLang="en-US" sz="2400" dirty="0"/>
              <a:t/>
            </a:r>
            <a:br>
              <a:rPr lang="en-US" altLang="en-US" sz="2400" dirty="0"/>
            </a:br>
            <a:endParaRPr lang="en-US" altLang="en-US" sz="2400" dirty="0"/>
          </a:p>
          <a:p>
            <a:pPr eaLnBrk="1" hangingPunct="1">
              <a:buFont typeface="Wingdings" pitchFamily="2" charset="2"/>
              <a:buNone/>
            </a:pPr>
            <a:r>
              <a:rPr lang="en-US" altLang="en-US" sz="2400" dirty="0"/>
              <a:t>		</a:t>
            </a:r>
          </a:p>
        </p:txBody>
      </p:sp>
    </p:spTree>
    <p:extLst>
      <p:ext uri="{BB962C8B-B14F-4D97-AF65-F5344CB8AC3E}">
        <p14:creationId xmlns:p14="http://schemas.microsoft.com/office/powerpoint/2010/main" val="422208346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F2A4BDC-A7DF-417D-8A14-584303807847}" type="slidenum">
              <a:rPr lang="en-US" altLang="en-US"/>
              <a:pPr>
                <a:defRPr/>
              </a:pPr>
              <a:t>54</a:t>
            </a:fld>
            <a:endParaRPr lang="en-US" altLang="en-US"/>
          </a:p>
        </p:txBody>
      </p:sp>
      <p:sp>
        <p:nvSpPr>
          <p:cNvPr id="46084" name="Rectangle 2"/>
          <p:cNvSpPr>
            <a:spLocks noGrp="1" noChangeArrowheads="1"/>
          </p:cNvSpPr>
          <p:nvPr>
            <p:ph type="title"/>
          </p:nvPr>
        </p:nvSpPr>
        <p:spPr>
          <a:xfrm>
            <a:off x="914505" y="457201"/>
            <a:ext cx="7358063" cy="2321719"/>
          </a:xfrm>
        </p:spPr>
        <p:txBody>
          <a:bodyPr/>
          <a:lstStyle/>
          <a:p>
            <a:pPr eaLnBrk="1" hangingPunct="1"/>
            <a:r>
              <a:rPr lang="en-US" altLang="en-US" sz="4400" dirty="0"/>
              <a:t>Prior Learning Questionnaire</a:t>
            </a:r>
          </a:p>
        </p:txBody>
      </p:sp>
      <p:sp>
        <p:nvSpPr>
          <p:cNvPr id="46085" name="Rectangle 3"/>
          <p:cNvSpPr>
            <a:spLocks noGrp="1" noChangeArrowheads="1"/>
          </p:cNvSpPr>
          <p:nvPr>
            <p:ph type="body" idx="1"/>
          </p:nvPr>
        </p:nvSpPr>
        <p:spPr/>
        <p:txBody>
          <a:bodyPr/>
          <a:lstStyle/>
          <a:p>
            <a:pPr eaLnBrk="1" hangingPunct="1"/>
            <a:r>
              <a:rPr lang="en-US" altLang="en-US" sz="3600" dirty="0"/>
              <a:t>How does this assessment serve the 3 constituencies?</a:t>
            </a:r>
          </a:p>
          <a:p>
            <a:pPr eaLnBrk="1" hangingPunct="1"/>
            <a:r>
              <a:rPr lang="en-US" altLang="en-US" sz="3600" dirty="0">
                <a:solidFill>
                  <a:srgbClr val="FF0000"/>
                </a:solidFill>
              </a:rPr>
              <a:t>Student</a:t>
            </a:r>
            <a:r>
              <a:rPr lang="en-US" altLang="en-US" sz="3600" dirty="0"/>
              <a:t>, </a:t>
            </a:r>
            <a:r>
              <a:rPr lang="en-US" altLang="en-US" sz="3600" dirty="0">
                <a:solidFill>
                  <a:srgbClr val="00B0F0"/>
                </a:solidFill>
              </a:rPr>
              <a:t>institution</a:t>
            </a:r>
            <a:r>
              <a:rPr lang="en-US" altLang="en-US" sz="3600" dirty="0"/>
              <a:t>, </a:t>
            </a:r>
            <a:r>
              <a:rPr lang="en-US" altLang="en-US" sz="3600" dirty="0">
                <a:solidFill>
                  <a:srgbClr val="00B050"/>
                </a:solidFill>
              </a:rPr>
              <a:t>program (faculty)</a:t>
            </a:r>
          </a:p>
          <a:p>
            <a:pPr eaLnBrk="1" hangingPunct="1">
              <a:buFont typeface="Wingdings" pitchFamily="2" charset="2"/>
              <a:buNone/>
            </a:pPr>
            <a:endParaRPr lang="en-US" altLang="en-US" dirty="0" smtClean="0"/>
          </a:p>
          <a:p>
            <a:pPr eaLnBrk="1" hangingPunct="1">
              <a:buFont typeface="Wingdings" pitchFamily="2" charset="2"/>
              <a:buNone/>
            </a:pPr>
            <a:r>
              <a:rPr lang="en-US" altLang="en-US" dirty="0" smtClean="0"/>
              <a:t>		</a:t>
            </a:r>
          </a:p>
        </p:txBody>
      </p:sp>
    </p:spTree>
    <p:extLst>
      <p:ext uri="{BB962C8B-B14F-4D97-AF65-F5344CB8AC3E}">
        <p14:creationId xmlns:p14="http://schemas.microsoft.com/office/powerpoint/2010/main" val="116965310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94A820A-C2DC-4CB1-B130-1F052B3313E7}" type="slidenum">
              <a:rPr lang="en-US" altLang="en-US"/>
              <a:pPr>
                <a:defRPr/>
              </a:pPr>
              <a:t>55</a:t>
            </a:fld>
            <a:endParaRPr lang="en-US" altLang="en-US"/>
          </a:p>
        </p:txBody>
      </p:sp>
      <p:sp>
        <p:nvSpPr>
          <p:cNvPr id="47108" name="Rectangle 2"/>
          <p:cNvSpPr>
            <a:spLocks noGrp="1" noChangeArrowheads="1"/>
          </p:cNvSpPr>
          <p:nvPr>
            <p:ph type="title"/>
          </p:nvPr>
        </p:nvSpPr>
        <p:spPr>
          <a:xfrm>
            <a:off x="990705" y="-152400"/>
            <a:ext cx="7358063" cy="1371600"/>
          </a:xfrm>
        </p:spPr>
        <p:txBody>
          <a:bodyPr/>
          <a:lstStyle/>
          <a:p>
            <a:pPr eaLnBrk="1" hangingPunct="1"/>
            <a:r>
              <a:rPr lang="en-US" altLang="en-US" sz="4400" dirty="0"/>
              <a:t>Prior Learning Questionnaire</a:t>
            </a:r>
          </a:p>
        </p:txBody>
      </p:sp>
      <p:sp>
        <p:nvSpPr>
          <p:cNvPr id="47109" name="Rectangle 3"/>
          <p:cNvSpPr>
            <a:spLocks noGrp="1" noChangeArrowheads="1"/>
          </p:cNvSpPr>
          <p:nvPr>
            <p:ph type="body" idx="1"/>
          </p:nvPr>
        </p:nvSpPr>
        <p:spPr>
          <a:xfrm>
            <a:off x="838305" y="1371600"/>
            <a:ext cx="7358063" cy="3505200"/>
          </a:xfrm>
        </p:spPr>
        <p:txBody>
          <a:bodyPr/>
          <a:lstStyle/>
          <a:p>
            <a:pPr eaLnBrk="1" hangingPunct="1">
              <a:lnSpc>
                <a:spcPct val="90000"/>
              </a:lnSpc>
            </a:pPr>
            <a:r>
              <a:rPr lang="en-US" altLang="en-US" sz="3200" dirty="0">
                <a:solidFill>
                  <a:srgbClr val="FF0066"/>
                </a:solidFill>
              </a:rPr>
              <a:t>Student </a:t>
            </a:r>
            <a:r>
              <a:rPr lang="en-US" altLang="en-US" sz="3200" dirty="0"/>
              <a:t>(</a:t>
            </a:r>
            <a:r>
              <a:rPr lang="en-US" altLang="en-US" sz="3200" dirty="0">
                <a:solidFill>
                  <a:srgbClr val="00FF00"/>
                </a:solidFill>
              </a:rPr>
              <a:t>Programmatic</a:t>
            </a:r>
            <a:r>
              <a:rPr lang="en-US" altLang="en-US" sz="3200" dirty="0"/>
              <a:t>/</a:t>
            </a:r>
            <a:r>
              <a:rPr lang="en-US" altLang="en-US" sz="3200" dirty="0">
                <a:solidFill>
                  <a:srgbClr val="00B0F0"/>
                </a:solidFill>
              </a:rPr>
              <a:t>Institutional</a:t>
            </a:r>
            <a:r>
              <a:rPr lang="en-US" altLang="en-US" sz="3200" dirty="0"/>
              <a:t>)</a:t>
            </a:r>
          </a:p>
          <a:p>
            <a:pPr eaLnBrk="1" hangingPunct="1">
              <a:lnSpc>
                <a:spcPct val="90000"/>
              </a:lnSpc>
              <a:buFont typeface="Wingdings" pitchFamily="2" charset="2"/>
              <a:buNone/>
            </a:pPr>
            <a:r>
              <a:rPr lang="en-US" altLang="en-US" sz="3200" dirty="0"/>
              <a:t>   Who are our students: </a:t>
            </a:r>
            <a:r>
              <a:rPr lang="en-US" altLang="en-US" sz="3200" dirty="0">
                <a:solidFill>
                  <a:srgbClr val="00B050"/>
                </a:solidFill>
              </a:rPr>
              <a:t>Age, gender, background, concerns, difficulties, challenges,  academic preparedness</a:t>
            </a:r>
            <a:r>
              <a:rPr lang="en-US" altLang="en-US" sz="3200" dirty="0"/>
              <a:t/>
            </a:r>
            <a:br>
              <a:rPr lang="en-US" altLang="en-US" sz="3200" dirty="0"/>
            </a:br>
            <a:r>
              <a:rPr lang="en-US" altLang="en-US" sz="3200" dirty="0">
                <a:solidFill>
                  <a:srgbClr val="00B0F0"/>
                </a:solidFill>
              </a:rPr>
              <a:t>Experience with the goals of the course, writing, public speaking, working in groups, diversity, Community based learning</a:t>
            </a:r>
          </a:p>
          <a:p>
            <a:pPr eaLnBrk="1" hangingPunct="1">
              <a:lnSpc>
                <a:spcPct val="90000"/>
              </a:lnSpc>
              <a:buFont typeface="Wingdings" pitchFamily="2" charset="2"/>
              <a:buNone/>
            </a:pPr>
            <a:r>
              <a:rPr lang="en-US" altLang="en-US" sz="3200" dirty="0">
                <a:solidFill>
                  <a:srgbClr val="FF0066"/>
                </a:solidFill>
              </a:rPr>
              <a:t>    Fears, hopes, reasons for being here, </a:t>
            </a:r>
            <a:r>
              <a:rPr lang="en-US" altLang="en-US" sz="3200" dirty="0" err="1">
                <a:solidFill>
                  <a:srgbClr val="FF0066"/>
                </a:solidFill>
              </a:rPr>
              <a:t>etc</a:t>
            </a:r>
            <a:endParaRPr lang="en-US" altLang="en-US" sz="3200" dirty="0">
              <a:solidFill>
                <a:srgbClr val="FF0066"/>
              </a:solidFill>
            </a:endParaRPr>
          </a:p>
          <a:p>
            <a:pPr eaLnBrk="1" hangingPunct="1">
              <a:lnSpc>
                <a:spcPct val="90000"/>
              </a:lnSpc>
              <a:buFont typeface="Wingdings" pitchFamily="2" charset="2"/>
              <a:buNone/>
            </a:pPr>
            <a:endParaRPr lang="en-US" altLang="en-US" sz="2800" dirty="0">
              <a:solidFill>
                <a:srgbClr val="FF0066"/>
              </a:solidFill>
            </a:endParaRPr>
          </a:p>
        </p:txBody>
      </p:sp>
    </p:spTree>
    <p:extLst>
      <p:ext uri="{BB962C8B-B14F-4D97-AF65-F5344CB8AC3E}">
        <p14:creationId xmlns:p14="http://schemas.microsoft.com/office/powerpoint/2010/main" val="316857097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273D438-20A2-4C09-868F-B1F2A5BD474D}" type="slidenum">
              <a:rPr lang="en-US" altLang="en-US"/>
              <a:pPr>
                <a:defRPr/>
              </a:pPr>
              <a:t>56</a:t>
            </a:fld>
            <a:endParaRPr lang="en-US" altLang="en-US"/>
          </a:p>
        </p:txBody>
      </p:sp>
      <p:sp>
        <p:nvSpPr>
          <p:cNvPr id="48132" name="Rectangle 2"/>
          <p:cNvSpPr>
            <a:spLocks noGrp="1" noChangeArrowheads="1"/>
          </p:cNvSpPr>
          <p:nvPr>
            <p:ph type="title"/>
          </p:nvPr>
        </p:nvSpPr>
        <p:spPr>
          <a:xfrm>
            <a:off x="914505" y="152401"/>
            <a:ext cx="7358063" cy="1371600"/>
          </a:xfrm>
        </p:spPr>
        <p:txBody>
          <a:bodyPr/>
          <a:lstStyle/>
          <a:p>
            <a:pPr eaLnBrk="1" hangingPunct="1"/>
            <a:r>
              <a:rPr lang="en-US" altLang="en-US" sz="4400" dirty="0"/>
              <a:t>Prior Learning Questionnaire</a:t>
            </a:r>
          </a:p>
        </p:txBody>
      </p:sp>
      <p:sp>
        <p:nvSpPr>
          <p:cNvPr id="48133" name="Rectangle 3"/>
          <p:cNvSpPr>
            <a:spLocks noGrp="1" noChangeArrowheads="1"/>
          </p:cNvSpPr>
          <p:nvPr>
            <p:ph type="body" idx="1"/>
          </p:nvPr>
        </p:nvSpPr>
        <p:spPr>
          <a:xfrm>
            <a:off x="893088" y="1752600"/>
            <a:ext cx="7358063" cy="3657600"/>
          </a:xfrm>
        </p:spPr>
        <p:txBody>
          <a:bodyPr/>
          <a:lstStyle/>
          <a:p>
            <a:pPr eaLnBrk="1" hangingPunct="1">
              <a:buFont typeface="Wingdings" pitchFamily="2" charset="2"/>
              <a:buNone/>
            </a:pPr>
            <a:r>
              <a:rPr lang="en-US" altLang="en-US" sz="3200" dirty="0">
                <a:solidFill>
                  <a:srgbClr val="00B050"/>
                </a:solidFill>
              </a:rPr>
              <a:t>Focus student attention and awareness on:</a:t>
            </a:r>
          </a:p>
          <a:p>
            <a:pPr eaLnBrk="1" hangingPunct="1"/>
            <a:r>
              <a:rPr lang="en-US" altLang="en-US" sz="3200" dirty="0">
                <a:solidFill>
                  <a:srgbClr val="00B050"/>
                </a:solidFill>
              </a:rPr>
              <a:t>Why am I here?</a:t>
            </a:r>
          </a:p>
          <a:p>
            <a:pPr eaLnBrk="1" hangingPunct="1"/>
            <a:r>
              <a:rPr lang="en-US" altLang="en-US" sz="3200" dirty="0">
                <a:solidFill>
                  <a:srgbClr val="00B050"/>
                </a:solidFill>
              </a:rPr>
              <a:t>Who are my peers/community?</a:t>
            </a:r>
          </a:p>
          <a:p>
            <a:pPr eaLnBrk="1" hangingPunct="1"/>
            <a:r>
              <a:rPr lang="en-US" altLang="en-US" sz="3200" dirty="0">
                <a:solidFill>
                  <a:srgbClr val="00B050"/>
                </a:solidFill>
              </a:rPr>
              <a:t>What are our goals (course/general)</a:t>
            </a:r>
          </a:p>
          <a:p>
            <a:pPr eaLnBrk="1" hangingPunct="1"/>
            <a:r>
              <a:rPr lang="en-US" altLang="en-US" sz="3200" dirty="0">
                <a:solidFill>
                  <a:srgbClr val="00B050"/>
                </a:solidFill>
              </a:rPr>
              <a:t>What are my fears/obstacles?</a:t>
            </a:r>
          </a:p>
          <a:p>
            <a:pPr eaLnBrk="1" hangingPunct="1"/>
            <a:r>
              <a:rPr lang="en-US" altLang="en-US" sz="3200" dirty="0">
                <a:solidFill>
                  <a:srgbClr val="00B050"/>
                </a:solidFill>
              </a:rPr>
              <a:t>What are my resources? </a:t>
            </a:r>
          </a:p>
          <a:p>
            <a:pPr eaLnBrk="1" hangingPunct="1">
              <a:buFont typeface="Wingdings" pitchFamily="2" charset="2"/>
              <a:buNone/>
            </a:pPr>
            <a:endParaRPr lang="en-US" altLang="en-US" dirty="0" smtClean="0">
              <a:solidFill>
                <a:srgbClr val="99CC00"/>
              </a:solidFill>
            </a:endParaRPr>
          </a:p>
        </p:txBody>
      </p:sp>
    </p:spTree>
    <p:extLst>
      <p:ext uri="{BB962C8B-B14F-4D97-AF65-F5344CB8AC3E}">
        <p14:creationId xmlns:p14="http://schemas.microsoft.com/office/powerpoint/2010/main" val="332155750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96D7136-52C6-4A88-AAF0-C39A7C7B4C6E}" type="slidenum">
              <a:rPr lang="en-US" altLang="en-US"/>
              <a:pPr>
                <a:defRPr/>
              </a:pPr>
              <a:t>57</a:t>
            </a:fld>
            <a:endParaRPr lang="en-US" altLang="en-US"/>
          </a:p>
        </p:txBody>
      </p:sp>
      <p:sp>
        <p:nvSpPr>
          <p:cNvPr id="49156" name="Rectangle 2"/>
          <p:cNvSpPr>
            <a:spLocks noGrp="1" noChangeArrowheads="1"/>
          </p:cNvSpPr>
          <p:nvPr>
            <p:ph type="title"/>
          </p:nvPr>
        </p:nvSpPr>
        <p:spPr>
          <a:xfrm>
            <a:off x="838305" y="-457199"/>
            <a:ext cx="7358063" cy="1981200"/>
          </a:xfrm>
        </p:spPr>
        <p:txBody>
          <a:bodyPr/>
          <a:lstStyle/>
          <a:p>
            <a:pPr eaLnBrk="1" hangingPunct="1"/>
            <a:r>
              <a:rPr lang="en-US" altLang="en-US" sz="4400" dirty="0"/>
              <a:t>Prior Learning Uses</a:t>
            </a:r>
          </a:p>
        </p:txBody>
      </p:sp>
      <p:sp>
        <p:nvSpPr>
          <p:cNvPr id="49157" name="Rectangle 3"/>
          <p:cNvSpPr>
            <a:spLocks noGrp="1" noChangeArrowheads="1"/>
          </p:cNvSpPr>
          <p:nvPr>
            <p:ph type="body" idx="1"/>
          </p:nvPr>
        </p:nvSpPr>
        <p:spPr>
          <a:xfrm>
            <a:off x="914505" y="2286000"/>
            <a:ext cx="7358063" cy="3657600"/>
          </a:xfrm>
        </p:spPr>
        <p:txBody>
          <a:bodyPr/>
          <a:lstStyle/>
          <a:p>
            <a:pPr eaLnBrk="1" hangingPunct="1"/>
            <a:r>
              <a:rPr lang="en-US" altLang="en-US" sz="3600" dirty="0"/>
              <a:t>Quantitative Literacy Exercise</a:t>
            </a:r>
          </a:p>
          <a:p>
            <a:pPr eaLnBrk="1" hangingPunct="1"/>
            <a:r>
              <a:rPr lang="en-US" altLang="en-US" sz="3600" dirty="0"/>
              <a:t>Programmatic Improvement</a:t>
            </a:r>
          </a:p>
          <a:p>
            <a:pPr eaLnBrk="1" hangingPunct="1"/>
            <a:r>
              <a:rPr lang="en-US" altLang="en-US" sz="3600" dirty="0"/>
              <a:t>Classroom and Curriculum Improvement</a:t>
            </a:r>
          </a:p>
          <a:p>
            <a:pPr eaLnBrk="1" hangingPunct="1"/>
            <a:r>
              <a:rPr lang="en-US" altLang="en-US" sz="3600" dirty="0"/>
              <a:t>Community Building</a:t>
            </a:r>
          </a:p>
        </p:txBody>
      </p:sp>
    </p:spTree>
    <p:extLst>
      <p:ext uri="{BB962C8B-B14F-4D97-AF65-F5344CB8AC3E}">
        <p14:creationId xmlns:p14="http://schemas.microsoft.com/office/powerpoint/2010/main" val="27653912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27118D5-56CE-4BDE-AA39-DC3CAFD5876C}" type="slidenum">
              <a:rPr lang="en-US" altLang="en-US"/>
              <a:pPr>
                <a:defRPr/>
              </a:pPr>
              <a:t>58</a:t>
            </a:fld>
            <a:endParaRPr lang="en-US" altLang="en-US"/>
          </a:p>
        </p:txBody>
      </p:sp>
      <p:sp>
        <p:nvSpPr>
          <p:cNvPr id="50180" name="Rectangle 2"/>
          <p:cNvSpPr>
            <a:spLocks noGrp="1" noChangeArrowheads="1"/>
          </p:cNvSpPr>
          <p:nvPr>
            <p:ph type="title"/>
          </p:nvPr>
        </p:nvSpPr>
        <p:spPr>
          <a:xfrm>
            <a:off x="990705" y="-228598"/>
            <a:ext cx="7358063" cy="1676400"/>
          </a:xfrm>
        </p:spPr>
        <p:txBody>
          <a:bodyPr/>
          <a:lstStyle/>
          <a:p>
            <a:pPr eaLnBrk="1" hangingPunct="1"/>
            <a:r>
              <a:rPr lang="en-US" altLang="en-US" sz="4400" dirty="0"/>
              <a:t>Early Term Questionnaire</a:t>
            </a:r>
          </a:p>
        </p:txBody>
      </p:sp>
      <p:sp>
        <p:nvSpPr>
          <p:cNvPr id="50181" name="Rectangle 3"/>
          <p:cNvSpPr>
            <a:spLocks noGrp="1" noChangeArrowheads="1"/>
          </p:cNvSpPr>
          <p:nvPr>
            <p:ph type="body" idx="1"/>
          </p:nvPr>
        </p:nvSpPr>
        <p:spPr>
          <a:xfrm>
            <a:off x="893088" y="2209800"/>
            <a:ext cx="7358063" cy="3200400"/>
          </a:xfrm>
        </p:spPr>
        <p:txBody>
          <a:bodyPr/>
          <a:lstStyle/>
          <a:p>
            <a:pPr eaLnBrk="1" hangingPunct="1">
              <a:buFont typeface="Wingdings" pitchFamily="2" charset="2"/>
              <a:buNone/>
            </a:pPr>
            <a:r>
              <a:rPr lang="en-US" altLang="en-US" sz="3600" dirty="0"/>
              <a:t>Rationale:</a:t>
            </a:r>
          </a:p>
          <a:p>
            <a:pPr eaLnBrk="1" hangingPunct="1">
              <a:buFont typeface="Wingdings" pitchFamily="2" charset="2"/>
              <a:buNone/>
            </a:pPr>
            <a:r>
              <a:rPr lang="en-US" altLang="en-US" sz="3600" dirty="0"/>
              <a:t>	Student voice </a:t>
            </a:r>
          </a:p>
          <a:p>
            <a:pPr eaLnBrk="1" hangingPunct="1">
              <a:buFont typeface="Wingdings" pitchFamily="2" charset="2"/>
              <a:buNone/>
            </a:pPr>
            <a:r>
              <a:rPr lang="en-US" altLang="en-US" sz="3600" dirty="0"/>
              <a:t>	Opportunity to influence the direction of the course</a:t>
            </a:r>
          </a:p>
          <a:p>
            <a:pPr eaLnBrk="1" hangingPunct="1">
              <a:buFont typeface="Wingdings" pitchFamily="2" charset="2"/>
              <a:buNone/>
            </a:pPr>
            <a:r>
              <a:rPr lang="en-US" altLang="en-US" sz="3600" dirty="0"/>
              <a:t>	Student ownership</a:t>
            </a:r>
          </a:p>
        </p:txBody>
      </p:sp>
    </p:spTree>
    <p:extLst>
      <p:ext uri="{BB962C8B-B14F-4D97-AF65-F5344CB8AC3E}">
        <p14:creationId xmlns:p14="http://schemas.microsoft.com/office/powerpoint/2010/main" val="354116055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32E7F47-5DD4-4102-ACF1-02E420B0F554}" type="slidenum">
              <a:rPr lang="en-US" altLang="en-US"/>
              <a:pPr>
                <a:defRPr/>
              </a:pPr>
              <a:t>59</a:t>
            </a:fld>
            <a:endParaRPr lang="en-US" altLang="en-US"/>
          </a:p>
        </p:txBody>
      </p:sp>
      <p:sp>
        <p:nvSpPr>
          <p:cNvPr id="51204" name="Rectangle 2"/>
          <p:cNvSpPr>
            <a:spLocks noGrp="1" noChangeArrowheads="1"/>
          </p:cNvSpPr>
          <p:nvPr>
            <p:ph type="title"/>
          </p:nvPr>
        </p:nvSpPr>
        <p:spPr>
          <a:xfrm>
            <a:off x="990705" y="533400"/>
            <a:ext cx="7358063" cy="981670"/>
          </a:xfrm>
        </p:spPr>
        <p:txBody>
          <a:bodyPr/>
          <a:lstStyle/>
          <a:p>
            <a:pPr eaLnBrk="1" hangingPunct="1"/>
            <a:r>
              <a:rPr lang="en-US" altLang="en-US" sz="4400" dirty="0"/>
              <a:t>Early Term Questions</a:t>
            </a:r>
          </a:p>
        </p:txBody>
      </p:sp>
      <p:sp>
        <p:nvSpPr>
          <p:cNvPr id="51205" name="Rectangle 3"/>
          <p:cNvSpPr>
            <a:spLocks noGrp="1" noChangeArrowheads="1"/>
          </p:cNvSpPr>
          <p:nvPr>
            <p:ph type="body" idx="1"/>
          </p:nvPr>
        </p:nvSpPr>
        <p:spPr>
          <a:xfrm>
            <a:off x="893088" y="1600200"/>
            <a:ext cx="7358063" cy="3886200"/>
          </a:xfrm>
        </p:spPr>
        <p:txBody>
          <a:bodyPr/>
          <a:lstStyle/>
          <a:p>
            <a:pPr algn="l" eaLnBrk="1" hangingPunct="1">
              <a:lnSpc>
                <a:spcPct val="90000"/>
              </a:lnSpc>
            </a:pPr>
            <a:r>
              <a:rPr lang="en-US" altLang="en-US" sz="3200" dirty="0"/>
              <a:t>Give one or two examples of what it is really helping you learn in this class?</a:t>
            </a:r>
          </a:p>
          <a:p>
            <a:pPr eaLnBrk="1" hangingPunct="1">
              <a:lnSpc>
                <a:spcPct val="90000"/>
              </a:lnSpc>
            </a:pPr>
            <a:r>
              <a:rPr lang="en-US" altLang="en-US" sz="3200" dirty="0"/>
              <a:t>Give one or two examples of specific things that make it difficult for you to learn?</a:t>
            </a:r>
          </a:p>
          <a:p>
            <a:pPr algn="l" eaLnBrk="1" hangingPunct="1">
              <a:lnSpc>
                <a:spcPct val="90000"/>
              </a:lnSpc>
            </a:pPr>
            <a:r>
              <a:rPr lang="en-US" altLang="en-US" sz="3200" dirty="0"/>
              <a:t>Suggest one or two specific practical changes that your instructor or your mentor could make that would improve your learning in this class?</a:t>
            </a:r>
          </a:p>
        </p:txBody>
      </p:sp>
    </p:spTree>
    <p:extLst>
      <p:ext uri="{BB962C8B-B14F-4D97-AF65-F5344CB8AC3E}">
        <p14:creationId xmlns:p14="http://schemas.microsoft.com/office/powerpoint/2010/main" val="8574213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00722" y="194221"/>
            <a:ext cx="8398371" cy="1143000"/>
          </a:xfrm>
        </p:spPr>
        <p:txBody>
          <a:bodyPr/>
          <a:lstStyle/>
          <a:p>
            <a:r>
              <a:rPr lang="en-US" altLang="en-US" smtClean="0"/>
              <a:t>AAC&amp;U members with common learning outcomes have outcomes that apply to a broad range of skills and knowledge areas; significant consensus exists on outcome areas.</a:t>
            </a:r>
          </a:p>
        </p:txBody>
      </p:sp>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2200">
                <a:solidFill>
                  <a:schemeClr val="tx1"/>
                </a:solidFill>
                <a:latin typeface="Calibri" pitchFamily="34" charset="0"/>
              </a:defRPr>
            </a:lvl1pPr>
            <a:lvl2pPr marL="519661" indent="-199859" eaLnBrk="0" hangingPunct="0">
              <a:spcBef>
                <a:spcPct val="20000"/>
              </a:spcBef>
              <a:buFont typeface="Arial" pitchFamily="34" charset="0"/>
              <a:buChar char="–"/>
              <a:defRPr sz="2000">
                <a:solidFill>
                  <a:schemeClr val="tx1"/>
                </a:solidFill>
                <a:latin typeface="Calibri" pitchFamily="34" charset="0"/>
              </a:defRPr>
            </a:lvl2pPr>
            <a:lvl3pPr marL="799420" indent="-159895" eaLnBrk="0" hangingPunct="0">
              <a:spcBef>
                <a:spcPct val="20000"/>
              </a:spcBef>
              <a:buFont typeface="Arial" pitchFamily="34" charset="0"/>
              <a:buChar char="•"/>
              <a:defRPr sz="1700">
                <a:solidFill>
                  <a:schemeClr val="tx1"/>
                </a:solidFill>
                <a:latin typeface="Calibri" pitchFamily="34" charset="0"/>
              </a:defRPr>
            </a:lvl3pPr>
            <a:lvl4pPr marL="1119204" indent="-159895" eaLnBrk="0" hangingPunct="0">
              <a:spcBef>
                <a:spcPct val="20000"/>
              </a:spcBef>
              <a:buFont typeface="Arial" pitchFamily="34" charset="0"/>
              <a:buChar char="–"/>
              <a:defRPr sz="1400">
                <a:solidFill>
                  <a:schemeClr val="tx1"/>
                </a:solidFill>
                <a:latin typeface="Calibri" pitchFamily="34" charset="0"/>
              </a:defRPr>
            </a:lvl4pPr>
            <a:lvl5pPr marL="1438945" indent="-159895" eaLnBrk="0" hangingPunct="0">
              <a:spcBef>
                <a:spcPct val="20000"/>
              </a:spcBef>
              <a:buFont typeface="Arial" pitchFamily="34" charset="0"/>
              <a:buChar char="»"/>
              <a:defRPr sz="1400">
                <a:solidFill>
                  <a:schemeClr val="tx1"/>
                </a:solidFill>
                <a:latin typeface="Calibri" pitchFamily="34" charset="0"/>
              </a:defRPr>
            </a:lvl5pPr>
            <a:lvl6pPr marL="1758745" indent="-159895" eaLnBrk="0" fontAlgn="base" hangingPunct="0">
              <a:spcBef>
                <a:spcPct val="20000"/>
              </a:spcBef>
              <a:spcAft>
                <a:spcPct val="0"/>
              </a:spcAft>
              <a:buFont typeface="Arial" pitchFamily="34" charset="0"/>
              <a:buChar char="»"/>
              <a:defRPr sz="1400">
                <a:solidFill>
                  <a:schemeClr val="tx1"/>
                </a:solidFill>
                <a:latin typeface="Calibri" pitchFamily="34" charset="0"/>
              </a:defRPr>
            </a:lvl6pPr>
            <a:lvl7pPr marL="2078482" indent="-159895" eaLnBrk="0" fontAlgn="base" hangingPunct="0">
              <a:spcBef>
                <a:spcPct val="20000"/>
              </a:spcBef>
              <a:spcAft>
                <a:spcPct val="0"/>
              </a:spcAft>
              <a:buFont typeface="Arial" pitchFamily="34" charset="0"/>
              <a:buChar char="»"/>
              <a:defRPr sz="1400">
                <a:solidFill>
                  <a:schemeClr val="tx1"/>
                </a:solidFill>
                <a:latin typeface="Calibri" pitchFamily="34" charset="0"/>
              </a:defRPr>
            </a:lvl7pPr>
            <a:lvl8pPr marL="2398258" indent="-159895" eaLnBrk="0" fontAlgn="base" hangingPunct="0">
              <a:spcBef>
                <a:spcPct val="20000"/>
              </a:spcBef>
              <a:spcAft>
                <a:spcPct val="0"/>
              </a:spcAft>
              <a:buFont typeface="Arial" pitchFamily="34" charset="0"/>
              <a:buChar char="»"/>
              <a:defRPr sz="1400">
                <a:solidFill>
                  <a:schemeClr val="tx1"/>
                </a:solidFill>
                <a:latin typeface="Calibri" pitchFamily="34" charset="0"/>
              </a:defRPr>
            </a:lvl8pPr>
            <a:lvl9pPr marL="2718014" indent="-159895" eaLnBrk="0" fontAlgn="base" hangingPunct="0">
              <a:spcBef>
                <a:spcPct val="20000"/>
              </a:spcBef>
              <a:spcAft>
                <a:spcPct val="0"/>
              </a:spcAft>
              <a:buFont typeface="Arial" pitchFamily="34" charset="0"/>
              <a:buChar char="»"/>
              <a:defRPr sz="1400">
                <a:solidFill>
                  <a:schemeClr val="tx1"/>
                </a:solidFill>
                <a:latin typeface="Calibri" pitchFamily="34" charset="0"/>
              </a:defRPr>
            </a:lvl9pPr>
          </a:lstStyle>
          <a:p>
            <a:pPr eaLnBrk="1" hangingPunct="1">
              <a:spcBef>
                <a:spcPct val="0"/>
              </a:spcBef>
              <a:buFontTx/>
              <a:buNone/>
            </a:pPr>
            <a:fld id="{F21C1DD9-7B45-4B4F-9F59-5D3D6082BEAC}" type="slidenum">
              <a:rPr lang="en-US" altLang="en-US" sz="1000">
                <a:solidFill>
                  <a:prstClr val="white"/>
                </a:solidFill>
                <a:ea typeface="ヒラギノ角ゴ ProN W3"/>
                <a:cs typeface="ヒラギノ角ゴ ProN W3"/>
                <a:sym typeface="GillSans" pitchFamily="34" charset="0"/>
              </a:rPr>
              <a:pPr eaLnBrk="1" hangingPunct="1">
                <a:spcBef>
                  <a:spcPct val="0"/>
                </a:spcBef>
                <a:buFontTx/>
                <a:buNone/>
              </a:pPr>
              <a:t>6</a:t>
            </a:fld>
            <a:endParaRPr lang="en-US" altLang="en-US" sz="1000">
              <a:solidFill>
                <a:prstClr val="white"/>
              </a:solidFill>
              <a:ea typeface="ヒラギノ角ゴ ProN W3"/>
              <a:cs typeface="ヒラギノ角ゴ ProN W3"/>
              <a:sym typeface="GillSans" pitchFamily="34" charset="0"/>
            </a:endParaRPr>
          </a:p>
        </p:txBody>
      </p:sp>
      <p:sp>
        <p:nvSpPr>
          <p:cNvPr id="5" name="Title 1"/>
          <p:cNvSpPr txBox="1">
            <a:spLocks/>
          </p:cNvSpPr>
          <p:nvPr/>
        </p:nvSpPr>
        <p:spPr bwMode="auto">
          <a:xfrm>
            <a:off x="533549" y="1318245"/>
            <a:ext cx="807690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959" tIns="31967" rIns="63959" bIns="31967" anchor="ctr"/>
          <a:lstStyle>
            <a:lvl1pPr algn="l" rtl="0" eaLnBrk="0" fontAlgn="base" hangingPunct="0">
              <a:lnSpc>
                <a:spcPts val="3500"/>
              </a:lnSpc>
              <a:spcBef>
                <a:spcPct val="0"/>
              </a:spcBef>
              <a:spcAft>
                <a:spcPct val="0"/>
              </a:spcAft>
              <a:defRPr sz="3600" b="1" kern="1200">
                <a:solidFill>
                  <a:schemeClr val="tx1"/>
                </a:solidFill>
                <a:latin typeface="+mj-lt"/>
                <a:ea typeface="+mj-ea"/>
                <a:cs typeface="+mj-cs"/>
              </a:defRPr>
            </a:lvl1pPr>
            <a:lvl2pPr algn="ctr" rtl="0" eaLnBrk="0" fontAlgn="base" hangingPunct="0">
              <a:lnSpc>
                <a:spcPts val="3800"/>
              </a:lnSpc>
              <a:spcBef>
                <a:spcPct val="0"/>
              </a:spcBef>
              <a:spcAft>
                <a:spcPct val="0"/>
              </a:spcAft>
              <a:defRPr sz="3600" b="1">
                <a:solidFill>
                  <a:schemeClr val="tx1"/>
                </a:solidFill>
                <a:latin typeface="Calibri" pitchFamily="34" charset="0"/>
              </a:defRPr>
            </a:lvl2pPr>
            <a:lvl3pPr algn="ctr" rtl="0" eaLnBrk="0" fontAlgn="base" hangingPunct="0">
              <a:lnSpc>
                <a:spcPts val="3800"/>
              </a:lnSpc>
              <a:spcBef>
                <a:spcPct val="0"/>
              </a:spcBef>
              <a:spcAft>
                <a:spcPct val="0"/>
              </a:spcAft>
              <a:defRPr sz="3600" b="1">
                <a:solidFill>
                  <a:schemeClr val="tx1"/>
                </a:solidFill>
                <a:latin typeface="Calibri" pitchFamily="34" charset="0"/>
              </a:defRPr>
            </a:lvl3pPr>
            <a:lvl4pPr algn="ctr" rtl="0" eaLnBrk="0" fontAlgn="base" hangingPunct="0">
              <a:lnSpc>
                <a:spcPts val="3800"/>
              </a:lnSpc>
              <a:spcBef>
                <a:spcPct val="0"/>
              </a:spcBef>
              <a:spcAft>
                <a:spcPct val="0"/>
              </a:spcAft>
              <a:defRPr sz="3600" b="1">
                <a:solidFill>
                  <a:schemeClr val="tx1"/>
                </a:solidFill>
                <a:latin typeface="Calibri" pitchFamily="34" charset="0"/>
              </a:defRPr>
            </a:lvl4pPr>
            <a:lvl5pPr algn="ctr" rtl="0" eaLnBrk="0" fontAlgn="base" hangingPunct="0">
              <a:lnSpc>
                <a:spcPts val="3800"/>
              </a:lnSpc>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defTabSz="639653">
              <a:lnSpc>
                <a:spcPct val="100000"/>
              </a:lnSpc>
              <a:defRPr/>
            </a:pPr>
            <a:r>
              <a:rPr lang="en-US" sz="1700" b="0" i="1" dirty="0">
                <a:solidFill>
                  <a:prstClr val="black">
                    <a:lumMod val="65000"/>
                    <a:lumOff val="35000"/>
                  </a:prstClr>
                </a:solidFill>
                <a:sym typeface="GillSans" pitchFamily="-68" charset="0"/>
              </a:rPr>
              <a:t>Proportions saying their institution has learning outcomes for ALL undergraduate students that address </a:t>
            </a:r>
            <a:r>
              <a:rPr lang="en-US" sz="1700" i="1" dirty="0">
                <a:solidFill>
                  <a:srgbClr val="00B050"/>
                </a:solidFill>
                <a:sym typeface="GillSans" pitchFamily="-68" charset="0"/>
              </a:rPr>
              <a:t>specific skills </a:t>
            </a:r>
            <a:r>
              <a:rPr lang="en-US" sz="1700" b="0" i="1" dirty="0">
                <a:solidFill>
                  <a:prstClr val="black">
                    <a:lumMod val="65000"/>
                    <a:lumOff val="35000"/>
                  </a:prstClr>
                </a:solidFill>
                <a:sym typeface="GillSans" pitchFamily="-68" charset="0"/>
              </a:rPr>
              <a:t>and </a:t>
            </a:r>
            <a:r>
              <a:rPr lang="en-US" sz="1700" i="1" dirty="0">
                <a:solidFill>
                  <a:srgbClr val="4F81BD"/>
                </a:solidFill>
                <a:sym typeface="GillSans" pitchFamily="-68" charset="0"/>
              </a:rPr>
              <a:t>knowledge areas</a:t>
            </a:r>
            <a:r>
              <a:rPr lang="en-US" sz="1700" b="0" i="1" dirty="0">
                <a:solidFill>
                  <a:prstClr val="black">
                    <a:lumMod val="65000"/>
                    <a:lumOff val="35000"/>
                  </a:prstClr>
                </a:solidFill>
                <a:sym typeface="GillSans" pitchFamily="-68" charset="0"/>
              </a:rPr>
              <a:t>*</a:t>
            </a:r>
          </a:p>
        </p:txBody>
      </p:sp>
      <p:sp>
        <p:nvSpPr>
          <p:cNvPr id="6" name="TextBox 5"/>
          <p:cNvSpPr txBox="1"/>
          <p:nvPr/>
        </p:nvSpPr>
        <p:spPr>
          <a:xfrm>
            <a:off x="1579074" y="5909221"/>
            <a:ext cx="6306208" cy="218808"/>
          </a:xfrm>
          <a:prstGeom prst="rect">
            <a:avLst/>
          </a:prstGeom>
          <a:noFill/>
        </p:spPr>
        <p:txBody>
          <a:bodyPr wrap="none" lIns="63959" tIns="31967" rIns="63959" bIns="31967">
            <a:spAutoFit/>
          </a:bodyPr>
          <a:lstStyle/>
          <a:p>
            <a:pPr algn="ctr" defTabSz="639653" fontAlgn="base">
              <a:spcBef>
                <a:spcPct val="0"/>
              </a:spcBef>
              <a:spcAft>
                <a:spcPct val="0"/>
              </a:spcAft>
              <a:defRPr/>
            </a:pPr>
            <a:r>
              <a:rPr lang="en-US" sz="1000"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 Among members at institutions that have a common set of learning outcomes for all undergraduate students</a:t>
            </a:r>
          </a:p>
        </p:txBody>
      </p:sp>
      <p:sp>
        <p:nvSpPr>
          <p:cNvPr id="18438" name="TextBox 6"/>
          <p:cNvSpPr txBox="1">
            <a:spLocks noChangeArrowheads="1"/>
          </p:cNvSpPr>
          <p:nvPr/>
        </p:nvSpPr>
        <p:spPr bwMode="auto">
          <a:xfrm>
            <a:off x="1049239" y="2171031"/>
            <a:ext cx="4392290" cy="332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959" tIns="31967" rIns="63959" bIns="31967">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639653" eaLnBrk="1" fontAlgn="base" hangingPunct="1">
              <a:lnSpc>
                <a:spcPts val="1547"/>
              </a:lnSpc>
              <a:spcBef>
                <a:spcPts val="422"/>
              </a:spcBef>
              <a:spcAft>
                <a:spcPts val="422"/>
              </a:spcAft>
              <a:buNone/>
            </a:pPr>
            <a:r>
              <a:rPr lang="en-US" altLang="en-US" sz="1700">
                <a:solidFill>
                  <a:srgbClr val="00B050"/>
                </a:solidFill>
                <a:latin typeface="Arial" pitchFamily="34" charset="0"/>
                <a:ea typeface="ヒラギノ角ゴ ProN W3"/>
                <a:sym typeface="GillSans" pitchFamily="34" charset="0"/>
              </a:rPr>
              <a:t>Writing skills</a:t>
            </a:r>
          </a:p>
          <a:p>
            <a:pPr defTabSz="639653" eaLnBrk="1" fontAlgn="base">
              <a:lnSpc>
                <a:spcPts val="1547"/>
              </a:lnSpc>
              <a:spcBef>
                <a:spcPts val="422"/>
              </a:spcBef>
              <a:spcAft>
                <a:spcPts val="422"/>
              </a:spcAft>
              <a:buNone/>
            </a:pPr>
            <a:r>
              <a:rPr lang="en-US" altLang="en-US" sz="1700">
                <a:solidFill>
                  <a:srgbClr val="00B050"/>
                </a:solidFill>
                <a:latin typeface="Arial" pitchFamily="34" charset="0"/>
                <a:ea typeface="ヒラギノ角ゴ ProN W3"/>
                <a:sym typeface="GillSans" pitchFamily="34" charset="0"/>
              </a:rPr>
              <a:t>Critical thinking and analytic reasoning skills</a:t>
            </a:r>
          </a:p>
          <a:p>
            <a:pPr defTabSz="639653" eaLnBrk="1" fontAlgn="base">
              <a:lnSpc>
                <a:spcPts val="1547"/>
              </a:lnSpc>
              <a:spcBef>
                <a:spcPts val="422"/>
              </a:spcBef>
              <a:spcAft>
                <a:spcPts val="422"/>
              </a:spcAft>
              <a:buNone/>
            </a:pPr>
            <a:r>
              <a:rPr lang="en-US" altLang="en-US" sz="1700">
                <a:solidFill>
                  <a:srgbClr val="00B050"/>
                </a:solidFill>
                <a:latin typeface="Arial" pitchFamily="34" charset="0"/>
                <a:ea typeface="ヒラギノ角ゴ ProN W3"/>
                <a:sym typeface="GillSans" pitchFamily="34" charset="0"/>
              </a:rPr>
              <a:t>Quantitative reasoning skills</a:t>
            </a:r>
          </a:p>
          <a:p>
            <a:pPr defTabSz="639653" eaLnBrk="1" fontAlgn="base">
              <a:lnSpc>
                <a:spcPts val="1547"/>
              </a:lnSpc>
              <a:spcBef>
                <a:spcPts val="422"/>
              </a:spcBef>
              <a:spcAft>
                <a:spcPts val="422"/>
              </a:spcAft>
              <a:buNone/>
            </a:pPr>
            <a:r>
              <a:rPr lang="en-US" altLang="en-US" sz="1700">
                <a:solidFill>
                  <a:srgbClr val="4F81BD"/>
                </a:solidFill>
                <a:latin typeface="Arial" pitchFamily="34" charset="0"/>
                <a:ea typeface="ヒラギノ角ゴ ProN W3"/>
                <a:sym typeface="GillSans" pitchFamily="34" charset="0"/>
              </a:rPr>
              <a:t>Knowledge of science</a:t>
            </a:r>
          </a:p>
          <a:p>
            <a:pPr defTabSz="639653" eaLnBrk="1" fontAlgn="base">
              <a:lnSpc>
                <a:spcPts val="1547"/>
              </a:lnSpc>
              <a:spcBef>
                <a:spcPts val="422"/>
              </a:spcBef>
              <a:spcAft>
                <a:spcPts val="422"/>
              </a:spcAft>
              <a:buNone/>
            </a:pPr>
            <a:r>
              <a:rPr lang="en-US" altLang="en-US" sz="1700">
                <a:solidFill>
                  <a:srgbClr val="4F81BD"/>
                </a:solidFill>
                <a:latin typeface="Arial" pitchFamily="34" charset="0"/>
                <a:ea typeface="ヒラギノ角ゴ ProN W3"/>
                <a:sym typeface="GillSans" pitchFamily="34" charset="0"/>
              </a:rPr>
              <a:t>Knowledge of mathematics</a:t>
            </a:r>
          </a:p>
          <a:p>
            <a:pPr defTabSz="639653" eaLnBrk="1" fontAlgn="base">
              <a:lnSpc>
                <a:spcPts val="1547"/>
              </a:lnSpc>
              <a:spcBef>
                <a:spcPts val="422"/>
              </a:spcBef>
              <a:spcAft>
                <a:spcPts val="422"/>
              </a:spcAft>
              <a:buNone/>
            </a:pPr>
            <a:r>
              <a:rPr lang="en-US" altLang="en-US" sz="1700">
                <a:solidFill>
                  <a:srgbClr val="4F81BD"/>
                </a:solidFill>
                <a:latin typeface="Arial" pitchFamily="34" charset="0"/>
                <a:ea typeface="ヒラギノ角ゴ ProN W3"/>
                <a:sym typeface="GillSans" pitchFamily="34" charset="0"/>
              </a:rPr>
              <a:t>Knowledge of humanities</a:t>
            </a:r>
          </a:p>
          <a:p>
            <a:pPr defTabSz="639653" eaLnBrk="1" fontAlgn="base">
              <a:lnSpc>
                <a:spcPts val="1547"/>
              </a:lnSpc>
              <a:spcBef>
                <a:spcPts val="422"/>
              </a:spcBef>
              <a:spcAft>
                <a:spcPts val="422"/>
              </a:spcAft>
              <a:buNone/>
            </a:pPr>
            <a:r>
              <a:rPr lang="en-US" altLang="en-US" sz="1700">
                <a:solidFill>
                  <a:srgbClr val="4F81BD"/>
                </a:solidFill>
                <a:latin typeface="Arial" pitchFamily="34" charset="0"/>
                <a:ea typeface="ヒラギノ角ゴ ProN W3"/>
                <a:sym typeface="GillSans" pitchFamily="34" charset="0"/>
              </a:rPr>
              <a:t>Knowledge of global or world cultures</a:t>
            </a:r>
          </a:p>
          <a:p>
            <a:pPr defTabSz="639653" eaLnBrk="1" fontAlgn="base">
              <a:lnSpc>
                <a:spcPts val="1547"/>
              </a:lnSpc>
              <a:spcBef>
                <a:spcPts val="422"/>
              </a:spcBef>
              <a:spcAft>
                <a:spcPts val="422"/>
              </a:spcAft>
              <a:buNone/>
            </a:pPr>
            <a:r>
              <a:rPr lang="en-US" altLang="en-US" sz="1700">
                <a:solidFill>
                  <a:srgbClr val="4F81BD"/>
                </a:solidFill>
                <a:latin typeface="Arial" pitchFamily="34" charset="0"/>
                <a:ea typeface="ヒラギノ角ゴ ProN W3"/>
                <a:sym typeface="GillSans" pitchFamily="34" charset="0"/>
              </a:rPr>
              <a:t>Knowledge of social sciences</a:t>
            </a:r>
          </a:p>
          <a:p>
            <a:pPr defTabSz="639653" eaLnBrk="1" fontAlgn="base">
              <a:lnSpc>
                <a:spcPts val="1547"/>
              </a:lnSpc>
              <a:spcBef>
                <a:spcPts val="422"/>
              </a:spcBef>
              <a:spcAft>
                <a:spcPts val="422"/>
              </a:spcAft>
              <a:buNone/>
            </a:pPr>
            <a:r>
              <a:rPr lang="en-US" altLang="en-US" sz="1700">
                <a:solidFill>
                  <a:srgbClr val="4F81BD"/>
                </a:solidFill>
                <a:latin typeface="Arial" pitchFamily="34" charset="0"/>
                <a:ea typeface="ヒラギノ角ゴ ProN W3"/>
                <a:sym typeface="GillSans" pitchFamily="34" charset="0"/>
              </a:rPr>
              <a:t>Knowledge of the arts</a:t>
            </a:r>
          </a:p>
          <a:p>
            <a:pPr defTabSz="639653" eaLnBrk="1" fontAlgn="base">
              <a:lnSpc>
                <a:spcPts val="1547"/>
              </a:lnSpc>
              <a:spcBef>
                <a:spcPts val="422"/>
              </a:spcBef>
              <a:spcAft>
                <a:spcPts val="422"/>
              </a:spcAft>
              <a:buNone/>
            </a:pPr>
            <a:r>
              <a:rPr lang="en-US" altLang="en-US" sz="1700">
                <a:solidFill>
                  <a:srgbClr val="00B050"/>
                </a:solidFill>
                <a:latin typeface="Arial" pitchFamily="34" charset="0"/>
                <a:ea typeface="ヒラギノ角ゴ ProN W3"/>
                <a:sym typeface="GillSans" pitchFamily="34" charset="0"/>
              </a:rPr>
              <a:t>Oral communication skills</a:t>
            </a:r>
          </a:p>
          <a:p>
            <a:pPr defTabSz="639653" eaLnBrk="1" fontAlgn="base">
              <a:lnSpc>
                <a:spcPts val="1547"/>
              </a:lnSpc>
              <a:spcBef>
                <a:spcPts val="422"/>
              </a:spcBef>
              <a:spcAft>
                <a:spcPts val="422"/>
              </a:spcAft>
              <a:buNone/>
            </a:pPr>
            <a:r>
              <a:rPr lang="en-US" altLang="en-US" sz="1700">
                <a:solidFill>
                  <a:srgbClr val="00B050"/>
                </a:solidFill>
                <a:latin typeface="Arial" pitchFamily="34" charset="0"/>
                <a:ea typeface="ヒラギノ角ゴ ProN W3"/>
                <a:sym typeface="GillSans" pitchFamily="34" charset="0"/>
              </a:rPr>
              <a:t>Intercultural skills and abilities</a:t>
            </a:r>
          </a:p>
        </p:txBody>
      </p:sp>
      <p:sp>
        <p:nvSpPr>
          <p:cNvPr id="18439" name="TextBox 8"/>
          <p:cNvSpPr txBox="1">
            <a:spLocks noChangeArrowheads="1"/>
          </p:cNvSpPr>
          <p:nvPr/>
        </p:nvSpPr>
        <p:spPr bwMode="auto">
          <a:xfrm>
            <a:off x="5973962" y="1918825"/>
            <a:ext cx="801439" cy="363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959" tIns="31967" rIns="63959" bIns="31967">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39653" eaLnBrk="1" fontAlgn="base" hangingPunct="1">
              <a:lnSpc>
                <a:spcPts val="1547"/>
              </a:lnSpc>
              <a:spcBef>
                <a:spcPts val="422"/>
              </a:spcBef>
              <a:spcAft>
                <a:spcPts val="422"/>
              </a:spcAft>
              <a:buNone/>
            </a:pPr>
            <a:r>
              <a:rPr lang="en-US" altLang="en-US" sz="1700" b="1">
                <a:solidFill>
                  <a:srgbClr val="000000"/>
                </a:solidFill>
                <a:latin typeface="Arial" pitchFamily="34" charset="0"/>
                <a:ea typeface="ヒラギノ角ゴ ProN W3"/>
                <a:sym typeface="GillSans" pitchFamily="34" charset="0"/>
              </a:rPr>
              <a:t>2015</a:t>
            </a:r>
          </a:p>
          <a:p>
            <a:pPr algn="ctr" defTabSz="639653" eaLnBrk="1" fontAlgn="base" hangingPunct="1">
              <a:lnSpc>
                <a:spcPts val="1547"/>
              </a:lnSpc>
              <a:spcBef>
                <a:spcPts val="422"/>
              </a:spcBef>
              <a:spcAft>
                <a:spcPts val="422"/>
              </a:spcAft>
              <a:buNone/>
            </a:pPr>
            <a:r>
              <a:rPr lang="en-US" altLang="en-US" sz="1700" b="1">
                <a:solidFill>
                  <a:srgbClr val="00B050"/>
                </a:solidFill>
                <a:latin typeface="Arial" pitchFamily="34" charset="0"/>
                <a:ea typeface="ヒラギノ角ゴ ProN W3"/>
                <a:sym typeface="GillSans" pitchFamily="34" charset="0"/>
              </a:rPr>
              <a:t>99%</a:t>
            </a:r>
          </a:p>
          <a:p>
            <a:pPr algn="ctr" defTabSz="639653" eaLnBrk="1" fontAlgn="base" hangingPunct="1">
              <a:lnSpc>
                <a:spcPts val="1547"/>
              </a:lnSpc>
              <a:spcBef>
                <a:spcPts val="422"/>
              </a:spcBef>
              <a:spcAft>
                <a:spcPts val="422"/>
              </a:spcAft>
              <a:buNone/>
            </a:pPr>
            <a:r>
              <a:rPr lang="en-US" altLang="en-US" sz="1700" b="1">
                <a:solidFill>
                  <a:srgbClr val="00B050"/>
                </a:solidFill>
                <a:latin typeface="Arial" pitchFamily="34" charset="0"/>
                <a:ea typeface="ヒラギノ角ゴ ProN W3"/>
                <a:sym typeface="GillSans" pitchFamily="34" charset="0"/>
              </a:rPr>
              <a:t>98%</a:t>
            </a:r>
          </a:p>
          <a:p>
            <a:pPr algn="ctr" defTabSz="639653" eaLnBrk="1" fontAlgn="base" hangingPunct="1">
              <a:lnSpc>
                <a:spcPts val="1547"/>
              </a:lnSpc>
              <a:spcBef>
                <a:spcPts val="422"/>
              </a:spcBef>
              <a:spcAft>
                <a:spcPts val="422"/>
              </a:spcAft>
              <a:buNone/>
            </a:pPr>
            <a:r>
              <a:rPr lang="en-US" altLang="en-US" sz="1700" b="1">
                <a:solidFill>
                  <a:srgbClr val="00B050"/>
                </a:solidFill>
                <a:latin typeface="Arial" pitchFamily="34" charset="0"/>
                <a:ea typeface="ヒラギノ角ゴ ProN W3"/>
                <a:sym typeface="GillSans" pitchFamily="34" charset="0"/>
              </a:rPr>
              <a:t>94%</a:t>
            </a:r>
          </a:p>
          <a:p>
            <a:pPr algn="ctr" defTabSz="639653" eaLnBrk="1" fontAlgn="base" hangingPunct="1">
              <a:lnSpc>
                <a:spcPts val="1547"/>
              </a:lnSpc>
              <a:spcBef>
                <a:spcPts val="422"/>
              </a:spcBef>
              <a:spcAft>
                <a:spcPts val="422"/>
              </a:spcAft>
              <a:buNone/>
            </a:pPr>
            <a:r>
              <a:rPr lang="en-US" altLang="en-US" sz="1700" b="1">
                <a:solidFill>
                  <a:srgbClr val="4F81BD"/>
                </a:solidFill>
                <a:latin typeface="Arial" pitchFamily="34" charset="0"/>
                <a:ea typeface="ヒラギノ角ゴ ProN W3"/>
                <a:sym typeface="GillSans" pitchFamily="34" charset="0"/>
              </a:rPr>
              <a:t>92%</a:t>
            </a:r>
          </a:p>
          <a:p>
            <a:pPr algn="ctr" defTabSz="639653" eaLnBrk="1" fontAlgn="base" hangingPunct="1">
              <a:lnSpc>
                <a:spcPts val="1547"/>
              </a:lnSpc>
              <a:spcBef>
                <a:spcPts val="422"/>
              </a:spcBef>
              <a:spcAft>
                <a:spcPts val="422"/>
              </a:spcAft>
              <a:buNone/>
            </a:pPr>
            <a:r>
              <a:rPr lang="en-US" altLang="en-US" sz="1700" b="1">
                <a:solidFill>
                  <a:srgbClr val="4F81BD"/>
                </a:solidFill>
                <a:latin typeface="Arial" pitchFamily="34" charset="0"/>
                <a:ea typeface="ヒラギノ角ゴ ProN W3"/>
                <a:sym typeface="GillSans" pitchFamily="34" charset="0"/>
              </a:rPr>
              <a:t>92%</a:t>
            </a:r>
          </a:p>
          <a:p>
            <a:pPr algn="ctr" defTabSz="639653" eaLnBrk="1" fontAlgn="base" hangingPunct="1">
              <a:lnSpc>
                <a:spcPts val="1547"/>
              </a:lnSpc>
              <a:spcBef>
                <a:spcPts val="422"/>
              </a:spcBef>
              <a:spcAft>
                <a:spcPts val="422"/>
              </a:spcAft>
              <a:buNone/>
            </a:pPr>
            <a:r>
              <a:rPr lang="en-US" altLang="en-US" sz="1700" b="1">
                <a:solidFill>
                  <a:srgbClr val="4F81BD"/>
                </a:solidFill>
                <a:latin typeface="Arial" pitchFamily="34" charset="0"/>
                <a:ea typeface="ヒラギノ角ゴ ProN W3"/>
                <a:sym typeface="GillSans" pitchFamily="34" charset="0"/>
              </a:rPr>
              <a:t>92%</a:t>
            </a:r>
          </a:p>
          <a:p>
            <a:pPr algn="ctr" defTabSz="639653" eaLnBrk="1" fontAlgn="base" hangingPunct="1">
              <a:lnSpc>
                <a:spcPts val="1547"/>
              </a:lnSpc>
              <a:spcBef>
                <a:spcPts val="422"/>
              </a:spcBef>
              <a:spcAft>
                <a:spcPts val="422"/>
              </a:spcAft>
              <a:buNone/>
            </a:pPr>
            <a:r>
              <a:rPr lang="en-US" altLang="en-US" sz="1700" b="1">
                <a:solidFill>
                  <a:srgbClr val="4F81BD"/>
                </a:solidFill>
                <a:latin typeface="Arial" pitchFamily="34" charset="0"/>
                <a:ea typeface="ヒラギノ角ゴ ProN W3"/>
                <a:sym typeface="GillSans" pitchFamily="34" charset="0"/>
              </a:rPr>
              <a:t>89%</a:t>
            </a:r>
          </a:p>
          <a:p>
            <a:pPr algn="ctr" defTabSz="639653" eaLnBrk="1" fontAlgn="base" hangingPunct="1">
              <a:lnSpc>
                <a:spcPts val="1547"/>
              </a:lnSpc>
              <a:spcBef>
                <a:spcPts val="422"/>
              </a:spcBef>
              <a:spcAft>
                <a:spcPts val="422"/>
              </a:spcAft>
              <a:buNone/>
            </a:pPr>
            <a:r>
              <a:rPr lang="en-US" altLang="en-US" sz="1700" b="1">
                <a:solidFill>
                  <a:srgbClr val="4F81BD"/>
                </a:solidFill>
                <a:latin typeface="Arial" pitchFamily="34" charset="0"/>
                <a:ea typeface="ヒラギノ角ゴ ProN W3"/>
                <a:sym typeface="GillSans" pitchFamily="34" charset="0"/>
              </a:rPr>
              <a:t>89%</a:t>
            </a:r>
          </a:p>
          <a:p>
            <a:pPr algn="ctr" defTabSz="639653" eaLnBrk="1" fontAlgn="base" hangingPunct="1">
              <a:lnSpc>
                <a:spcPts val="1547"/>
              </a:lnSpc>
              <a:spcBef>
                <a:spcPts val="422"/>
              </a:spcBef>
              <a:spcAft>
                <a:spcPts val="422"/>
              </a:spcAft>
              <a:buNone/>
            </a:pPr>
            <a:r>
              <a:rPr lang="en-US" altLang="en-US" sz="1700" b="1">
                <a:solidFill>
                  <a:srgbClr val="4F81BD"/>
                </a:solidFill>
                <a:latin typeface="Arial" pitchFamily="34" charset="0"/>
                <a:ea typeface="ヒラギノ角ゴ ProN W3"/>
                <a:sym typeface="GillSans" pitchFamily="34" charset="0"/>
              </a:rPr>
              <a:t>85%</a:t>
            </a:r>
          </a:p>
          <a:p>
            <a:pPr algn="ctr" defTabSz="639653" eaLnBrk="1" fontAlgn="base" hangingPunct="1">
              <a:lnSpc>
                <a:spcPts val="1547"/>
              </a:lnSpc>
              <a:spcBef>
                <a:spcPts val="422"/>
              </a:spcBef>
              <a:spcAft>
                <a:spcPts val="422"/>
              </a:spcAft>
              <a:buNone/>
            </a:pPr>
            <a:r>
              <a:rPr lang="en-US" altLang="en-US" sz="1700" b="1">
                <a:solidFill>
                  <a:srgbClr val="00B050"/>
                </a:solidFill>
                <a:latin typeface="Arial" pitchFamily="34" charset="0"/>
                <a:ea typeface="ヒラギノ角ゴ ProN W3"/>
                <a:sym typeface="GillSans" pitchFamily="34" charset="0"/>
              </a:rPr>
              <a:t>82%</a:t>
            </a:r>
          </a:p>
          <a:p>
            <a:pPr algn="ctr" defTabSz="639653" eaLnBrk="1" fontAlgn="base" hangingPunct="1">
              <a:lnSpc>
                <a:spcPts val="1547"/>
              </a:lnSpc>
              <a:spcBef>
                <a:spcPts val="422"/>
              </a:spcBef>
              <a:spcAft>
                <a:spcPts val="422"/>
              </a:spcAft>
              <a:buNone/>
            </a:pPr>
            <a:r>
              <a:rPr lang="en-US" altLang="en-US" sz="1700" b="1">
                <a:solidFill>
                  <a:srgbClr val="00B050"/>
                </a:solidFill>
                <a:latin typeface="Arial" pitchFamily="34" charset="0"/>
                <a:ea typeface="ヒラギノ角ゴ ProN W3"/>
                <a:sym typeface="GillSans" pitchFamily="34" charset="0"/>
              </a:rPr>
              <a:t>79%</a:t>
            </a:r>
          </a:p>
        </p:txBody>
      </p:sp>
      <p:sp>
        <p:nvSpPr>
          <p:cNvPr id="10" name="TextBox 9"/>
          <p:cNvSpPr txBox="1"/>
          <p:nvPr/>
        </p:nvSpPr>
        <p:spPr>
          <a:xfrm>
            <a:off x="7070081" y="1918825"/>
            <a:ext cx="800324" cy="3635499"/>
          </a:xfrm>
          <a:prstGeom prst="rect">
            <a:avLst/>
          </a:prstGeom>
          <a:noFill/>
        </p:spPr>
        <p:txBody>
          <a:bodyPr lIns="63959" tIns="31967" rIns="63959" bIns="31967">
            <a:spAutoFit/>
          </a:bodyPr>
          <a:lstStyle/>
          <a:p>
            <a:pPr algn="ctr" defTabSz="639653" fontAlgn="base">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2008</a:t>
            </a:r>
          </a:p>
          <a:p>
            <a:pPr algn="ctr" defTabSz="639653" fontAlgn="base">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99%</a:t>
            </a:r>
          </a:p>
          <a:p>
            <a:pPr algn="ctr" defTabSz="639653" fontAlgn="base">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95%</a:t>
            </a:r>
          </a:p>
          <a:p>
            <a:pPr algn="ctr" defTabSz="639653" fontAlgn="base">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91%</a:t>
            </a:r>
          </a:p>
          <a:p>
            <a:pPr algn="ctr" defTabSz="639653" fontAlgn="base">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91%</a:t>
            </a:r>
          </a:p>
          <a:p>
            <a:pPr algn="ctr" defTabSz="639653" fontAlgn="base">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87%</a:t>
            </a:r>
          </a:p>
          <a:p>
            <a:pPr algn="ctr" defTabSz="639653" fontAlgn="base">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92%</a:t>
            </a:r>
          </a:p>
          <a:p>
            <a:pPr algn="ctr" defTabSz="639653" fontAlgn="base">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87%</a:t>
            </a:r>
          </a:p>
          <a:p>
            <a:pPr algn="ctr" defTabSz="639653" fontAlgn="base">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90%</a:t>
            </a:r>
          </a:p>
          <a:p>
            <a:pPr algn="ctr" defTabSz="639653" fontAlgn="base">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N/A</a:t>
            </a:r>
          </a:p>
          <a:p>
            <a:pPr algn="ctr" defTabSz="639653" fontAlgn="base">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88%</a:t>
            </a:r>
          </a:p>
          <a:p>
            <a:pPr algn="ctr" defTabSz="639653" fontAlgn="base">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79%</a:t>
            </a:r>
          </a:p>
        </p:txBody>
      </p:sp>
      <p:cxnSp>
        <p:nvCxnSpPr>
          <p:cNvPr id="20" name="Straight Connector 19"/>
          <p:cNvCxnSpPr/>
          <p:nvPr/>
        </p:nvCxnSpPr>
        <p:spPr>
          <a:xfrm>
            <a:off x="5974064" y="2158752"/>
            <a:ext cx="1896443"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507510" y="5500688"/>
            <a:ext cx="963290" cy="281285"/>
          </a:xfrm>
          <a:prstGeom prst="rect">
            <a:avLst/>
          </a:prstGeom>
          <a:noFill/>
        </p:spPr>
        <p:txBody>
          <a:bodyPr wrap="none" lIns="63959" tIns="31967" rIns="63959" bIns="31967">
            <a:spAutoFit/>
          </a:bodyPr>
          <a:lstStyle/>
          <a:p>
            <a:pPr algn="ctr" defTabSz="639653" fontAlgn="base">
              <a:spcBef>
                <a:spcPct val="0"/>
              </a:spcBef>
              <a:spcAft>
                <a:spcPct val="0"/>
              </a:spcAft>
              <a:defRPr/>
            </a:pPr>
            <a:r>
              <a:rPr lang="en-US" sz="1400" i="1" dirty="0">
                <a:solidFill>
                  <a:prstClr val="black">
                    <a:lumMod val="65000"/>
                    <a:lumOff val="35000"/>
                  </a:prstClr>
                </a:solidFill>
                <a:ea typeface="ヒラギノ角ゴ ProN W3"/>
                <a:cs typeface="+mj-cs"/>
                <a:sym typeface="GillSans" pitchFamily="-68" charset="0"/>
              </a:rPr>
              <a:t>(continued)</a:t>
            </a:r>
          </a:p>
        </p:txBody>
      </p:sp>
      <p:pic>
        <p:nvPicPr>
          <p:cNvPr id="1844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0830" y="6126985"/>
            <a:ext cx="2153171"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E031AE4-C6B7-443C-B717-DE164E22DADC}" type="slidenum">
              <a:rPr lang="en-US" altLang="en-US"/>
              <a:pPr>
                <a:defRPr/>
              </a:pPr>
              <a:t>60</a:t>
            </a:fld>
            <a:endParaRPr lang="en-US" altLang="en-US"/>
          </a:p>
        </p:txBody>
      </p:sp>
      <p:sp>
        <p:nvSpPr>
          <p:cNvPr id="52228" name="Rectangle 2"/>
          <p:cNvSpPr>
            <a:spLocks noGrp="1" noChangeArrowheads="1"/>
          </p:cNvSpPr>
          <p:nvPr>
            <p:ph type="title"/>
          </p:nvPr>
        </p:nvSpPr>
        <p:spPr>
          <a:xfrm>
            <a:off x="914505" y="381001"/>
            <a:ext cx="7358063" cy="753070"/>
          </a:xfrm>
        </p:spPr>
        <p:txBody>
          <a:bodyPr/>
          <a:lstStyle/>
          <a:p>
            <a:pPr eaLnBrk="1" hangingPunct="1"/>
            <a:r>
              <a:rPr lang="en-US" altLang="en-US" sz="4400" dirty="0"/>
              <a:t>Early Term Impact Study</a:t>
            </a:r>
          </a:p>
        </p:txBody>
      </p:sp>
      <p:sp>
        <p:nvSpPr>
          <p:cNvPr id="52229" name="Rectangle 3"/>
          <p:cNvSpPr>
            <a:spLocks noGrp="1" noChangeArrowheads="1"/>
          </p:cNvSpPr>
          <p:nvPr>
            <p:ph type="body" idx="1"/>
          </p:nvPr>
        </p:nvSpPr>
        <p:spPr>
          <a:xfrm>
            <a:off x="914505" y="1524000"/>
            <a:ext cx="7358063" cy="4114800"/>
          </a:xfrm>
        </p:spPr>
        <p:txBody>
          <a:bodyPr/>
          <a:lstStyle/>
          <a:p>
            <a:pPr algn="l" eaLnBrk="1" hangingPunct="1"/>
            <a:r>
              <a:rPr lang="en-US" altLang="en-US" sz="3200" dirty="0"/>
              <a:t>Study looking at the impact of the early term questionnaire on student learning</a:t>
            </a:r>
          </a:p>
          <a:p>
            <a:pPr algn="l" eaLnBrk="1" hangingPunct="1"/>
            <a:endParaRPr lang="en-US" altLang="en-US" sz="3200" dirty="0"/>
          </a:p>
          <a:p>
            <a:pPr algn="l" eaLnBrk="1" hangingPunct="1"/>
            <a:r>
              <a:rPr lang="en-US" altLang="en-US" sz="3200" dirty="0"/>
              <a:t>Compared students who felt concerns addressed with those who did not on:</a:t>
            </a:r>
          </a:p>
          <a:p>
            <a:pPr marL="774245" lvl="1" indent="-454729" algn="l">
              <a:buFont typeface="Arial" panose="020B0604020202020204" pitchFamily="34" charset="0"/>
              <a:buChar char="•"/>
            </a:pPr>
            <a:r>
              <a:rPr lang="en-US" altLang="en-US" sz="3200" dirty="0"/>
              <a:t>Student satisfaction with the course</a:t>
            </a:r>
          </a:p>
          <a:p>
            <a:pPr marL="774245" lvl="1" indent="-454729" algn="l">
              <a:buFont typeface="Arial" panose="020B0604020202020204" pitchFamily="34" charset="0"/>
              <a:buChar char="•"/>
            </a:pPr>
            <a:r>
              <a:rPr lang="en-US" altLang="en-US" sz="3200" dirty="0"/>
              <a:t>Satisfaction with Instructor</a:t>
            </a:r>
          </a:p>
          <a:p>
            <a:pPr marL="774245" lvl="1" indent="-454729" algn="l">
              <a:buFont typeface="Arial" panose="020B0604020202020204" pitchFamily="34" charset="0"/>
              <a:buChar char="•"/>
            </a:pPr>
            <a:r>
              <a:rPr lang="en-US" altLang="en-US" sz="3200" dirty="0"/>
              <a:t>Satisfaction with mentor</a:t>
            </a:r>
          </a:p>
        </p:txBody>
      </p:sp>
    </p:spTree>
    <p:extLst>
      <p:ext uri="{BB962C8B-B14F-4D97-AF65-F5344CB8AC3E}">
        <p14:creationId xmlns:p14="http://schemas.microsoft.com/office/powerpoint/2010/main" val="351495807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9E9085B-CBD1-45A2-95A1-562BF69789AB}" type="slidenum">
              <a:rPr lang="en-US" altLang="en-US"/>
              <a:pPr>
                <a:defRPr/>
              </a:pPr>
              <a:t>61</a:t>
            </a:fld>
            <a:endParaRPr lang="en-US" altLang="en-US"/>
          </a:p>
        </p:txBody>
      </p:sp>
      <p:sp>
        <p:nvSpPr>
          <p:cNvPr id="53252" name="Rectangle 2"/>
          <p:cNvSpPr>
            <a:spLocks noGrp="1" noChangeArrowheads="1"/>
          </p:cNvSpPr>
          <p:nvPr>
            <p:ph type="title"/>
          </p:nvPr>
        </p:nvSpPr>
        <p:spPr/>
        <p:txBody>
          <a:bodyPr/>
          <a:lstStyle/>
          <a:p>
            <a:pPr eaLnBrk="1" hangingPunct="1"/>
            <a:r>
              <a:rPr lang="en-US" altLang="en-US" smtClean="0"/>
              <a:t>Early Term Impact Study</a:t>
            </a:r>
          </a:p>
        </p:txBody>
      </p:sp>
      <p:graphicFrame>
        <p:nvGraphicFramePr>
          <p:cNvPr id="53253" name="Object 3"/>
          <p:cNvGraphicFramePr>
            <a:graphicFrameLocks noGrp="1" noChangeAspect="1"/>
          </p:cNvGraphicFramePr>
          <p:nvPr>
            <p:ph idx="1"/>
            <p:extLst>
              <p:ext uri="{D42A27DB-BD31-4B8C-83A1-F6EECF244321}">
                <p14:modId xmlns:p14="http://schemas.microsoft.com/office/powerpoint/2010/main" val="2369537921"/>
              </p:ext>
            </p:extLst>
          </p:nvPr>
        </p:nvGraphicFramePr>
        <p:xfrm>
          <a:off x="1676400" y="533400"/>
          <a:ext cx="5943600" cy="5181600"/>
        </p:xfrm>
        <a:graphic>
          <a:graphicData uri="http://schemas.openxmlformats.org/presentationml/2006/ole">
            <mc:AlternateContent xmlns:mc="http://schemas.openxmlformats.org/markup-compatibility/2006">
              <mc:Choice xmlns:v="urn:schemas-microsoft-com:vml" Requires="v">
                <p:oleObj spid="_x0000_s1051" name="Chart" r:id="rId4" imgW="3724416" imgH="4305157" progId="Excel.Chart.8">
                  <p:embed/>
                </p:oleObj>
              </mc:Choice>
              <mc:Fallback>
                <p:oleObj name="Chart" r:id="rId4" imgW="3724416" imgH="4305157"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33400"/>
                        <a:ext cx="59436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4697508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FBF072E-8F5A-43CC-9FF3-E9A42F56C80E}" type="slidenum">
              <a:rPr lang="en-US" altLang="en-US"/>
              <a:pPr>
                <a:defRPr/>
              </a:pPr>
              <a:t>62</a:t>
            </a:fld>
            <a:endParaRPr lang="en-US" altLang="en-US"/>
          </a:p>
        </p:txBody>
      </p:sp>
      <p:sp>
        <p:nvSpPr>
          <p:cNvPr id="54276" name="Rectangle 2"/>
          <p:cNvSpPr>
            <a:spLocks noGrp="1" noChangeArrowheads="1"/>
          </p:cNvSpPr>
          <p:nvPr>
            <p:ph type="title"/>
          </p:nvPr>
        </p:nvSpPr>
        <p:spPr>
          <a:xfrm>
            <a:off x="914505" y="685800"/>
            <a:ext cx="7358063" cy="905470"/>
          </a:xfrm>
        </p:spPr>
        <p:txBody>
          <a:bodyPr/>
          <a:lstStyle/>
          <a:p>
            <a:pPr eaLnBrk="1" hangingPunct="1"/>
            <a:r>
              <a:rPr lang="en-US" altLang="en-US" sz="4400" dirty="0"/>
              <a:t>Examples of How Early Term Assessment Used</a:t>
            </a:r>
          </a:p>
        </p:txBody>
      </p:sp>
      <p:sp>
        <p:nvSpPr>
          <p:cNvPr id="54277" name="Rectangle 3"/>
          <p:cNvSpPr>
            <a:spLocks noGrp="1" noChangeArrowheads="1"/>
          </p:cNvSpPr>
          <p:nvPr>
            <p:ph type="body" idx="1"/>
          </p:nvPr>
        </p:nvSpPr>
        <p:spPr>
          <a:xfrm>
            <a:off x="914505" y="2133600"/>
            <a:ext cx="7358063" cy="3886200"/>
          </a:xfrm>
        </p:spPr>
        <p:txBody>
          <a:bodyPr/>
          <a:lstStyle/>
          <a:p>
            <a:pPr marL="454729" indent="-454729" algn="l">
              <a:buFont typeface="Arial" panose="020B0604020202020204" pitchFamily="34" charset="0"/>
              <a:buChar char="•"/>
            </a:pPr>
            <a:r>
              <a:rPr lang="en-US" altLang="en-US" sz="3600" dirty="0"/>
              <a:t>Changes in curriculum</a:t>
            </a:r>
          </a:p>
          <a:p>
            <a:pPr marL="454729" indent="-454729" algn="l">
              <a:buFont typeface="Arial" panose="020B0604020202020204" pitchFamily="34" charset="0"/>
              <a:buChar char="•"/>
            </a:pPr>
            <a:r>
              <a:rPr lang="en-US" altLang="en-US" sz="3600" dirty="0"/>
              <a:t>Changes in work-load, time given</a:t>
            </a:r>
          </a:p>
          <a:p>
            <a:pPr marL="454729" indent="-454729" algn="l">
              <a:buFont typeface="Arial" panose="020B0604020202020204" pitchFamily="34" charset="0"/>
              <a:buChar char="•"/>
            </a:pPr>
            <a:r>
              <a:rPr lang="en-US" altLang="en-US" sz="3600" dirty="0"/>
              <a:t>Change in timeliness and type of feedback</a:t>
            </a:r>
          </a:p>
          <a:p>
            <a:pPr marL="454729" indent="-454729" algn="l">
              <a:buFont typeface="Arial" panose="020B0604020202020204" pitchFamily="34" charset="0"/>
              <a:buChar char="•"/>
            </a:pPr>
            <a:r>
              <a:rPr lang="en-US" altLang="en-US" sz="3600" dirty="0"/>
              <a:t>Opportunity for discussion with students about their learning</a:t>
            </a:r>
          </a:p>
        </p:txBody>
      </p:sp>
    </p:spTree>
    <p:extLst>
      <p:ext uri="{BB962C8B-B14F-4D97-AF65-F5344CB8AC3E}">
        <p14:creationId xmlns:p14="http://schemas.microsoft.com/office/powerpoint/2010/main" val="321915246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505" y="228601"/>
            <a:ext cx="7358063" cy="990599"/>
          </a:xfrm>
        </p:spPr>
        <p:txBody>
          <a:bodyPr/>
          <a:lstStyle/>
          <a:p>
            <a:r>
              <a:rPr lang="en-US" dirty="0"/>
              <a:t>A Guided Curricular Pathway</a:t>
            </a:r>
          </a:p>
        </p:txBody>
      </p:sp>
      <p:pic>
        <p:nvPicPr>
          <p:cNvPr id="5"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19201"/>
            <a:ext cx="4336922"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a:off x="4800600" y="1371600"/>
            <a:ext cx="4038600" cy="449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1AF4A46-D4ED-4C35-A186-F3996F6B3958}" type="slidenum">
              <a:rPr lang="en-US" smtClean="0"/>
              <a:t>63</a:t>
            </a:fld>
            <a:endParaRPr lang="en-US"/>
          </a:p>
        </p:txBody>
      </p:sp>
    </p:spTree>
    <p:extLst>
      <p:ext uri="{BB962C8B-B14F-4D97-AF65-F5344CB8AC3E}">
        <p14:creationId xmlns:p14="http://schemas.microsoft.com/office/powerpoint/2010/main" val="109340333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152401" y="152401"/>
            <a:ext cx="7467600" cy="609600"/>
          </a:xfrm>
        </p:spPr>
        <p:txBody>
          <a:bodyPr/>
          <a:lstStyle/>
          <a:p>
            <a:r>
              <a:rPr lang="en-US" altLang="en-US" sz="3200" b="1"/>
              <a:t>Campus Examples of Best Practices</a:t>
            </a:r>
          </a:p>
        </p:txBody>
      </p:sp>
      <p:sp>
        <p:nvSpPr>
          <p:cNvPr id="5" name="Content Placeholder 4"/>
          <p:cNvSpPr>
            <a:spLocks noGrp="1"/>
          </p:cNvSpPr>
          <p:nvPr>
            <p:ph idx="1"/>
          </p:nvPr>
        </p:nvSpPr>
        <p:spPr>
          <a:xfrm>
            <a:off x="381000" y="914400"/>
            <a:ext cx="8534400" cy="5562600"/>
          </a:xfrm>
        </p:spPr>
        <p:txBody>
          <a:bodyPr>
            <a:noAutofit/>
          </a:bodyPr>
          <a:lstStyle/>
          <a:p>
            <a:pPr marL="238259" indent="-238259">
              <a:defRPr/>
            </a:pPr>
            <a:r>
              <a:rPr lang="en-US" sz="2000" b="1" dirty="0">
                <a:sym typeface="GillSans" pitchFamily="-68" charset="0"/>
              </a:rPr>
              <a:t>Portland State University</a:t>
            </a:r>
          </a:p>
          <a:p>
            <a:pPr marL="517567" lvl="1" indent="-198817">
              <a:defRPr/>
            </a:pPr>
            <a:r>
              <a:rPr lang="en-US" sz="2000" dirty="0">
                <a:sym typeface="GillSans" pitchFamily="-68" charset="0"/>
              </a:rPr>
              <a:t>Learning communities, writing requirement, senior capstone</a:t>
            </a:r>
          </a:p>
          <a:p>
            <a:pPr marL="517567" lvl="1" indent="-198817">
              <a:defRPr/>
            </a:pPr>
            <a:r>
              <a:rPr lang="en-US" sz="2000" dirty="0">
                <a:sym typeface="GillSans" pitchFamily="-68" charset="0"/>
              </a:rPr>
              <a:t>Freshman inquiry, </a:t>
            </a:r>
            <a:r>
              <a:rPr lang="en-US" sz="2000" dirty="0" err="1">
                <a:sym typeface="GillSans" pitchFamily="-68" charset="0"/>
              </a:rPr>
              <a:t>Soph</a:t>
            </a:r>
            <a:r>
              <a:rPr lang="en-US" sz="2000" dirty="0">
                <a:sym typeface="GillSans" pitchFamily="-68" charset="0"/>
              </a:rPr>
              <a:t> inquiry, upper division cluster, senior capstone</a:t>
            </a:r>
          </a:p>
          <a:p>
            <a:pPr marL="238259" indent="-238259">
              <a:defRPr/>
            </a:pPr>
            <a:r>
              <a:rPr lang="en-US" sz="2000" b="1" dirty="0">
                <a:sym typeface="GillSans" pitchFamily="-68" charset="0"/>
              </a:rPr>
              <a:t>University of Maryland</a:t>
            </a:r>
          </a:p>
          <a:p>
            <a:pPr marL="517567" lvl="1" indent="-198817">
              <a:defRPr/>
            </a:pPr>
            <a:r>
              <a:rPr lang="en-US" sz="2000" dirty="0">
                <a:sym typeface="GillSans" pitchFamily="-68" charset="0"/>
              </a:rPr>
              <a:t>CIVICUS – interdisciplinary courses in collaboration w/ student life &amp; library</a:t>
            </a:r>
          </a:p>
          <a:p>
            <a:pPr marL="238259" indent="-238259">
              <a:defRPr/>
            </a:pPr>
            <a:r>
              <a:rPr lang="en-US" sz="2000" b="1" dirty="0">
                <a:sym typeface="GillSans" pitchFamily="-68" charset="0"/>
              </a:rPr>
              <a:t>University of Nebraska-Lincoln</a:t>
            </a:r>
          </a:p>
          <a:p>
            <a:pPr marL="517567" lvl="1" indent="-198817">
              <a:defRPr/>
            </a:pPr>
            <a:r>
              <a:rPr lang="en-US" sz="2000" dirty="0">
                <a:sym typeface="GillSans" pitchFamily="-68" charset="0"/>
              </a:rPr>
              <a:t>GE credits in the curriculum and co-curriculum (particularly for civic engagement)</a:t>
            </a:r>
          </a:p>
          <a:p>
            <a:pPr marL="238259" indent="-238259">
              <a:defRPr/>
            </a:pPr>
            <a:r>
              <a:rPr lang="en-US" sz="2000" b="1" dirty="0">
                <a:sym typeface="GillSans" pitchFamily="-68" charset="0"/>
              </a:rPr>
              <a:t>Texas A&amp;M</a:t>
            </a:r>
          </a:p>
          <a:p>
            <a:pPr marL="517567" lvl="1" indent="-198817">
              <a:defRPr/>
            </a:pPr>
            <a:r>
              <a:rPr lang="en-US" sz="2000" dirty="0">
                <a:sym typeface="GillSans" pitchFamily="-68" charset="0"/>
              </a:rPr>
              <a:t>Made civic engagement part of accreditation Quality Enhancement Plan</a:t>
            </a:r>
          </a:p>
          <a:p>
            <a:pPr marL="517567" lvl="1" indent="-198817">
              <a:defRPr/>
            </a:pPr>
            <a:r>
              <a:rPr lang="en-US" sz="2000" dirty="0">
                <a:sym typeface="GillSans" pitchFamily="-68" charset="0"/>
              </a:rPr>
              <a:t>Campus-wide visibility</a:t>
            </a:r>
          </a:p>
          <a:p>
            <a:pPr marL="238259" indent="-238259">
              <a:defRPr/>
            </a:pPr>
            <a:r>
              <a:rPr lang="en-US" sz="2000" b="1" dirty="0">
                <a:sym typeface="GillSans" pitchFamily="-68" charset="0"/>
              </a:rPr>
              <a:t>CSU-Monterey Bay</a:t>
            </a:r>
          </a:p>
          <a:p>
            <a:pPr marL="517567" lvl="1" indent="-198817">
              <a:defRPr/>
            </a:pPr>
            <a:r>
              <a:rPr lang="en-US" sz="2000" dirty="0">
                <a:sym typeface="GillSans" pitchFamily="-68" charset="0"/>
              </a:rPr>
              <a:t>Civic Literacy across the curriculum</a:t>
            </a:r>
          </a:p>
          <a:p>
            <a:pPr marL="74054" lvl="1" indent="0">
              <a:spcBef>
                <a:spcPts val="600"/>
              </a:spcBef>
              <a:buSzPct val="70000"/>
              <a:defRPr/>
            </a:pPr>
            <a:r>
              <a:rPr lang="en-US" sz="2000" b="1" dirty="0">
                <a:sym typeface="GillSans" pitchFamily="-68" charset="0"/>
              </a:rPr>
              <a:t>CSU-Sacramento</a:t>
            </a:r>
          </a:p>
          <a:p>
            <a:pPr marL="545700" lvl="2" indent="-159373">
              <a:spcBef>
                <a:spcPts val="600"/>
              </a:spcBef>
              <a:buSzPct val="70000"/>
              <a:defRPr/>
            </a:pPr>
            <a:r>
              <a:rPr lang="en-US" sz="2000" dirty="0">
                <a:sym typeface="GillSans" pitchFamily="-68" charset="0"/>
              </a:rPr>
              <a:t>Faculty learning communities</a:t>
            </a:r>
          </a:p>
        </p:txBody>
      </p:sp>
      <p:sp>
        <p:nvSpPr>
          <p:cNvPr id="2" name="Slide Number Placeholder 1"/>
          <p:cNvSpPr>
            <a:spLocks noGrp="1"/>
          </p:cNvSpPr>
          <p:nvPr>
            <p:ph type="sldNum" sz="quarter" idx="12"/>
          </p:nvPr>
        </p:nvSpPr>
        <p:spPr/>
        <p:txBody>
          <a:bodyPr/>
          <a:lstStyle/>
          <a:p>
            <a:fld id="{21AF4A46-D4ED-4C35-A186-F3996F6B3958}" type="slidenum">
              <a:rPr lang="en-US" smtClean="0"/>
              <a:t>64</a:t>
            </a:fld>
            <a:endParaRPr lang="en-US"/>
          </a:p>
        </p:txBody>
      </p:sp>
    </p:spTree>
    <p:extLst>
      <p:ext uri="{BB962C8B-B14F-4D97-AF65-F5344CB8AC3E}">
        <p14:creationId xmlns:p14="http://schemas.microsoft.com/office/powerpoint/2010/main" val="2473642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305" y="457200"/>
            <a:ext cx="7358063" cy="829270"/>
          </a:xfrm>
        </p:spPr>
        <p:txBody>
          <a:bodyPr/>
          <a:lstStyle/>
          <a:p>
            <a:r>
              <a:rPr lang="en-US" sz="3600" dirty="0"/>
              <a:t>Learning – Integrative and Problem-Based</a:t>
            </a:r>
          </a:p>
        </p:txBody>
      </p:sp>
      <p:sp>
        <p:nvSpPr>
          <p:cNvPr id="3" name="Content Placeholder 2"/>
          <p:cNvSpPr>
            <a:spLocks noGrp="1"/>
          </p:cNvSpPr>
          <p:nvPr>
            <p:ph idx="1"/>
          </p:nvPr>
        </p:nvSpPr>
        <p:spPr>
          <a:xfrm>
            <a:off x="838305" y="1371600"/>
            <a:ext cx="7358063" cy="4114800"/>
          </a:xfrm>
        </p:spPr>
        <p:txBody>
          <a:bodyPr/>
          <a:lstStyle/>
          <a:p>
            <a:pPr marL="341082" indent="-341082" algn="l">
              <a:buFont typeface="Wingdings" panose="05000000000000000000" pitchFamily="2" charset="2"/>
              <a:buChar char="v"/>
            </a:pPr>
            <a:r>
              <a:rPr lang="en-US" sz="2000" dirty="0"/>
              <a:t>What students can do with knowledge and experience</a:t>
            </a:r>
          </a:p>
          <a:p>
            <a:pPr marL="341082" indent="-341082" algn="l">
              <a:buFont typeface="Wingdings" panose="05000000000000000000" pitchFamily="2" charset="2"/>
              <a:buChar char="v"/>
            </a:pPr>
            <a:r>
              <a:rPr lang="en-US" sz="2000" dirty="0"/>
              <a:t>Portable, significant and connected - </a:t>
            </a:r>
            <a:r>
              <a:rPr lang="en-US" sz="2000" dirty="0" err="1"/>
              <a:t>ePortfolios</a:t>
            </a:r>
            <a:endParaRPr lang="en-US" sz="2000" dirty="0"/>
          </a:p>
          <a:p>
            <a:pPr marL="341082" indent="-341082" algn="l">
              <a:buFont typeface="Wingdings" panose="05000000000000000000" pitchFamily="2" charset="2"/>
              <a:buChar char="v"/>
            </a:pPr>
            <a:r>
              <a:rPr lang="en-US" sz="2000" dirty="0"/>
              <a:t>Well-structured knowledge (skill and drill), plus ill-structured knowledge (problems, complex, no one answer – identify/define the problem)</a:t>
            </a:r>
          </a:p>
          <a:p>
            <a:pPr marL="341082" indent="-341082" algn="l">
              <a:buFont typeface="Wingdings" panose="05000000000000000000" pitchFamily="2" charset="2"/>
              <a:buChar char="v"/>
            </a:pPr>
            <a:r>
              <a:rPr lang="en-US" sz="2000" dirty="0"/>
              <a:t>Hard skills (memorization, calculation) and Soft skills (critical thinking, teamwork, ethics, equity) = Essential skills</a:t>
            </a:r>
          </a:p>
          <a:p>
            <a:pPr marL="341082" indent="-341082" algn="l">
              <a:buFont typeface="Wingdings" panose="05000000000000000000" pitchFamily="2" charset="2"/>
              <a:buChar char="v"/>
            </a:pPr>
            <a:r>
              <a:rPr lang="en-US" sz="2000" dirty="0"/>
              <a:t>Learning is social (individuals learn; learning is a shared enterprise)</a:t>
            </a:r>
          </a:p>
          <a:p>
            <a:pPr marL="341082" indent="-341082" algn="l">
              <a:buFont typeface="Wingdings" panose="05000000000000000000" pitchFamily="2" charset="2"/>
              <a:buChar char="v"/>
            </a:pPr>
            <a:r>
              <a:rPr lang="en-US" sz="2000" dirty="0"/>
              <a:t>Meaning-making and authorship – signature work (generators of knowledge)</a:t>
            </a:r>
          </a:p>
          <a:p>
            <a:pPr marL="341082" indent="-341082" algn="l">
              <a:buFont typeface="Wingdings" panose="05000000000000000000" pitchFamily="2" charset="2"/>
              <a:buChar char="v"/>
            </a:pPr>
            <a:r>
              <a:rPr lang="en-US" sz="2000" dirty="0"/>
              <a:t>Benchmarks (transparency/assessment) – local and nationwide</a:t>
            </a:r>
          </a:p>
          <a:p>
            <a:pPr marL="341082" indent="-341082" algn="l">
              <a:buFont typeface="Wingdings" panose="05000000000000000000" pitchFamily="2" charset="2"/>
              <a:buChar char="v"/>
            </a:pPr>
            <a:endParaRPr lang="en-US" dirty="0" smtClean="0"/>
          </a:p>
          <a:p>
            <a:pPr marL="341082" indent="-341082" algn="l">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8F4E8756-D9D5-49AE-93B3-19821911E80E}" type="slidenum">
              <a:rPr lang="en-US" smtClean="0">
                <a:solidFill>
                  <a:srgbClr val="000000"/>
                </a:solidFill>
              </a:rPr>
              <a:pPr/>
              <a:t>65</a:t>
            </a:fld>
            <a:endParaRPr lang="en-US">
              <a:solidFill>
                <a:srgbClr val="000000"/>
              </a:solidFill>
            </a:endParaRPr>
          </a:p>
        </p:txBody>
      </p:sp>
    </p:spTree>
    <p:extLst>
      <p:ext uri="{BB962C8B-B14F-4D97-AF65-F5344CB8AC3E}">
        <p14:creationId xmlns:p14="http://schemas.microsoft.com/office/powerpoint/2010/main" val="41076662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2200">
                <a:solidFill>
                  <a:schemeClr val="tx1"/>
                </a:solidFill>
                <a:latin typeface="Calibri" pitchFamily="34" charset="0"/>
              </a:defRPr>
            </a:lvl1pPr>
            <a:lvl2pPr marL="519739" indent="-199889" eaLnBrk="0" hangingPunct="0">
              <a:spcBef>
                <a:spcPct val="20000"/>
              </a:spcBef>
              <a:buFont typeface="Arial" pitchFamily="34" charset="0"/>
              <a:buChar char="–"/>
              <a:defRPr sz="2000">
                <a:solidFill>
                  <a:schemeClr val="tx1"/>
                </a:solidFill>
                <a:latin typeface="Calibri" pitchFamily="34" charset="0"/>
              </a:defRPr>
            </a:lvl2pPr>
            <a:lvl3pPr marL="799543" indent="-159919" eaLnBrk="0" hangingPunct="0">
              <a:spcBef>
                <a:spcPct val="20000"/>
              </a:spcBef>
              <a:buFont typeface="Arial" pitchFamily="34" charset="0"/>
              <a:buChar char="•"/>
              <a:defRPr sz="1700">
                <a:solidFill>
                  <a:schemeClr val="tx1"/>
                </a:solidFill>
                <a:latin typeface="Calibri" pitchFamily="34" charset="0"/>
              </a:defRPr>
            </a:lvl3pPr>
            <a:lvl4pPr marL="1119376" indent="-159919" eaLnBrk="0" hangingPunct="0">
              <a:spcBef>
                <a:spcPct val="20000"/>
              </a:spcBef>
              <a:buFont typeface="Arial" pitchFamily="34" charset="0"/>
              <a:buChar char="–"/>
              <a:defRPr sz="1400">
                <a:solidFill>
                  <a:schemeClr val="tx1"/>
                </a:solidFill>
                <a:latin typeface="Calibri" pitchFamily="34" charset="0"/>
              </a:defRPr>
            </a:lvl4pPr>
            <a:lvl5pPr marL="1439166" indent="-159919" eaLnBrk="0" hangingPunct="0">
              <a:spcBef>
                <a:spcPct val="20000"/>
              </a:spcBef>
              <a:buFont typeface="Arial" pitchFamily="34" charset="0"/>
              <a:buChar char="»"/>
              <a:defRPr sz="1400">
                <a:solidFill>
                  <a:schemeClr val="tx1"/>
                </a:solidFill>
                <a:latin typeface="Calibri" pitchFamily="34" charset="0"/>
              </a:defRPr>
            </a:lvl5pPr>
            <a:lvl6pPr marL="1759015" indent="-159919" eaLnBrk="0" fontAlgn="base" hangingPunct="0">
              <a:spcBef>
                <a:spcPct val="20000"/>
              </a:spcBef>
              <a:spcAft>
                <a:spcPct val="0"/>
              </a:spcAft>
              <a:buFont typeface="Arial" pitchFamily="34" charset="0"/>
              <a:buChar char="»"/>
              <a:defRPr sz="1400">
                <a:solidFill>
                  <a:schemeClr val="tx1"/>
                </a:solidFill>
                <a:latin typeface="Calibri" pitchFamily="34" charset="0"/>
              </a:defRPr>
            </a:lvl6pPr>
            <a:lvl7pPr marL="2078802" indent="-159919" eaLnBrk="0" fontAlgn="base" hangingPunct="0">
              <a:spcBef>
                <a:spcPct val="20000"/>
              </a:spcBef>
              <a:spcAft>
                <a:spcPct val="0"/>
              </a:spcAft>
              <a:buFont typeface="Arial" pitchFamily="34" charset="0"/>
              <a:buChar char="»"/>
              <a:defRPr sz="1400">
                <a:solidFill>
                  <a:schemeClr val="tx1"/>
                </a:solidFill>
                <a:latin typeface="Calibri" pitchFamily="34" charset="0"/>
              </a:defRPr>
            </a:lvl7pPr>
            <a:lvl8pPr marL="2398627" indent="-159919" eaLnBrk="0" fontAlgn="base" hangingPunct="0">
              <a:spcBef>
                <a:spcPct val="20000"/>
              </a:spcBef>
              <a:spcAft>
                <a:spcPct val="0"/>
              </a:spcAft>
              <a:buFont typeface="Arial" pitchFamily="34" charset="0"/>
              <a:buChar char="»"/>
              <a:defRPr sz="1400">
                <a:solidFill>
                  <a:schemeClr val="tx1"/>
                </a:solidFill>
                <a:latin typeface="Calibri" pitchFamily="34" charset="0"/>
              </a:defRPr>
            </a:lvl8pPr>
            <a:lvl9pPr marL="2718431" indent="-159919" eaLnBrk="0" fontAlgn="base" hangingPunct="0">
              <a:spcBef>
                <a:spcPct val="20000"/>
              </a:spcBef>
              <a:spcAft>
                <a:spcPct val="0"/>
              </a:spcAft>
              <a:buFont typeface="Arial" pitchFamily="34" charset="0"/>
              <a:buChar char="»"/>
              <a:defRPr sz="1400">
                <a:solidFill>
                  <a:schemeClr val="tx1"/>
                </a:solidFill>
                <a:latin typeface="Calibri" pitchFamily="34" charset="0"/>
              </a:defRPr>
            </a:lvl9pPr>
          </a:lstStyle>
          <a:p>
            <a:pPr eaLnBrk="1" hangingPunct="1">
              <a:spcBef>
                <a:spcPct val="0"/>
              </a:spcBef>
              <a:buFontTx/>
              <a:buNone/>
            </a:pPr>
            <a:fld id="{CEC13B16-23E3-44E2-95E0-DDF7943B06CA}" type="slidenum">
              <a:rPr lang="en-US" altLang="en-US" sz="1000">
                <a:solidFill>
                  <a:prstClr val="white"/>
                </a:solidFill>
                <a:ea typeface="ヒラギノ角ゴ ProN W3"/>
                <a:cs typeface="ヒラギノ角ゴ ProN W3"/>
                <a:sym typeface="GillSans" pitchFamily="34" charset="0"/>
              </a:rPr>
              <a:pPr eaLnBrk="1" hangingPunct="1">
                <a:spcBef>
                  <a:spcPct val="0"/>
                </a:spcBef>
                <a:buFontTx/>
                <a:buNone/>
              </a:pPr>
              <a:t>7</a:t>
            </a:fld>
            <a:endParaRPr lang="en-US" altLang="en-US" sz="1000">
              <a:solidFill>
                <a:prstClr val="white"/>
              </a:solidFill>
              <a:ea typeface="ヒラギノ角ゴ ProN W3"/>
              <a:cs typeface="ヒラギノ角ゴ ProN W3"/>
              <a:sym typeface="GillSans" pitchFamily="34" charset="0"/>
            </a:endParaRPr>
          </a:p>
        </p:txBody>
      </p:sp>
      <p:sp>
        <p:nvSpPr>
          <p:cNvPr id="6" name="TextBox 5"/>
          <p:cNvSpPr txBox="1"/>
          <p:nvPr/>
        </p:nvSpPr>
        <p:spPr>
          <a:xfrm>
            <a:off x="1579074" y="5909221"/>
            <a:ext cx="6306208" cy="218808"/>
          </a:xfrm>
          <a:prstGeom prst="rect">
            <a:avLst/>
          </a:prstGeom>
          <a:noFill/>
        </p:spPr>
        <p:txBody>
          <a:bodyPr wrap="none" lIns="63969" tIns="31972" rIns="63969" bIns="31972">
            <a:spAutoFit/>
          </a:bodyPr>
          <a:lstStyle/>
          <a:p>
            <a:pPr algn="ctr" defTabSz="639785" fontAlgn="base">
              <a:spcBef>
                <a:spcPct val="0"/>
              </a:spcBef>
              <a:spcAft>
                <a:spcPct val="0"/>
              </a:spcAft>
              <a:defRPr/>
            </a:pPr>
            <a:r>
              <a:rPr lang="en-US" sz="1000"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 Among members at institutions that have a common set of learning outcomes for all undergraduate students</a:t>
            </a:r>
          </a:p>
        </p:txBody>
      </p:sp>
      <p:sp>
        <p:nvSpPr>
          <p:cNvPr id="19460" name="TextBox 12"/>
          <p:cNvSpPr txBox="1">
            <a:spLocks noChangeArrowheads="1"/>
          </p:cNvSpPr>
          <p:nvPr/>
        </p:nvSpPr>
        <p:spPr bwMode="auto">
          <a:xfrm>
            <a:off x="1275830" y="2450084"/>
            <a:ext cx="4424660" cy="33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969" tIns="31972" rIns="63969" bIns="31972">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639785" eaLnBrk="1" fontAlgn="b">
              <a:lnSpc>
                <a:spcPts val="1547"/>
              </a:lnSpc>
              <a:spcBef>
                <a:spcPts val="422"/>
              </a:spcBef>
              <a:spcAft>
                <a:spcPts val="422"/>
              </a:spcAft>
              <a:buNone/>
            </a:pPr>
            <a:r>
              <a:rPr lang="en-US" altLang="en-US" sz="1700">
                <a:solidFill>
                  <a:srgbClr val="00B050"/>
                </a:solidFill>
                <a:latin typeface="Arial" pitchFamily="34" charset="0"/>
                <a:ea typeface="ヒラギノ角ゴ ProN W3"/>
                <a:sym typeface="GillSans" pitchFamily="34" charset="0"/>
              </a:rPr>
              <a:t>Information literacy skills</a:t>
            </a:r>
          </a:p>
          <a:p>
            <a:pPr defTabSz="639785" eaLnBrk="1" fontAlgn="b">
              <a:lnSpc>
                <a:spcPts val="1547"/>
              </a:lnSpc>
              <a:spcBef>
                <a:spcPts val="422"/>
              </a:spcBef>
              <a:spcAft>
                <a:spcPts val="422"/>
              </a:spcAft>
              <a:buNone/>
            </a:pPr>
            <a:r>
              <a:rPr lang="en-US" altLang="en-US" sz="1700">
                <a:solidFill>
                  <a:srgbClr val="00B050"/>
                </a:solidFill>
                <a:latin typeface="Arial" pitchFamily="34" charset="0"/>
                <a:ea typeface="ヒラギノ角ゴ ProN W3"/>
                <a:sym typeface="GillSans" pitchFamily="34" charset="0"/>
              </a:rPr>
              <a:t>Research skills and projects</a:t>
            </a:r>
          </a:p>
          <a:p>
            <a:pPr defTabSz="639785" eaLnBrk="1" fontAlgn="b">
              <a:lnSpc>
                <a:spcPts val="1547"/>
              </a:lnSpc>
              <a:spcBef>
                <a:spcPts val="422"/>
              </a:spcBef>
              <a:spcAft>
                <a:spcPts val="422"/>
              </a:spcAft>
              <a:buNone/>
            </a:pPr>
            <a:r>
              <a:rPr lang="en-US" altLang="en-US" sz="1700">
                <a:solidFill>
                  <a:srgbClr val="00B050"/>
                </a:solidFill>
                <a:latin typeface="Arial" pitchFamily="34" charset="0"/>
                <a:ea typeface="ヒラギノ角ゴ ProN W3"/>
                <a:sym typeface="GillSans" pitchFamily="34" charset="0"/>
              </a:rPr>
              <a:t>Ethical reasoning skills</a:t>
            </a:r>
          </a:p>
          <a:p>
            <a:pPr defTabSz="639785" eaLnBrk="1" fontAlgn="b">
              <a:lnSpc>
                <a:spcPts val="1547"/>
              </a:lnSpc>
              <a:spcBef>
                <a:spcPts val="422"/>
              </a:spcBef>
              <a:spcAft>
                <a:spcPts val="422"/>
              </a:spcAft>
              <a:buNone/>
            </a:pPr>
            <a:r>
              <a:rPr lang="en-US" altLang="en-US" sz="1700">
                <a:solidFill>
                  <a:srgbClr val="4F81BD"/>
                </a:solidFill>
                <a:latin typeface="Arial" pitchFamily="34" charset="0"/>
                <a:ea typeface="ヒラギノ角ゴ ProN W3"/>
                <a:sym typeface="GillSans" pitchFamily="34" charset="0"/>
              </a:rPr>
              <a:t>Knowledge of diversity in US</a:t>
            </a:r>
          </a:p>
          <a:p>
            <a:pPr defTabSz="639785" eaLnBrk="1" fontAlgn="b">
              <a:lnSpc>
                <a:spcPts val="1547"/>
              </a:lnSpc>
              <a:spcBef>
                <a:spcPts val="422"/>
              </a:spcBef>
              <a:spcAft>
                <a:spcPts val="422"/>
              </a:spcAft>
              <a:buNone/>
            </a:pPr>
            <a:r>
              <a:rPr lang="en-US" altLang="en-US" sz="1700">
                <a:solidFill>
                  <a:srgbClr val="00B050"/>
                </a:solidFill>
                <a:latin typeface="Arial" pitchFamily="34" charset="0"/>
                <a:ea typeface="ヒラギノ角ゴ ProN W3"/>
                <a:sym typeface="GillSans" pitchFamily="34" charset="0"/>
              </a:rPr>
              <a:t>Integration of learning across disciplines</a:t>
            </a:r>
          </a:p>
          <a:p>
            <a:pPr defTabSz="639785" eaLnBrk="1" fontAlgn="b">
              <a:lnSpc>
                <a:spcPts val="1547"/>
              </a:lnSpc>
              <a:spcBef>
                <a:spcPts val="422"/>
              </a:spcBef>
              <a:spcAft>
                <a:spcPts val="422"/>
              </a:spcAft>
              <a:buNone/>
            </a:pPr>
            <a:r>
              <a:rPr lang="en-US" altLang="en-US" sz="1700">
                <a:solidFill>
                  <a:srgbClr val="00B050"/>
                </a:solidFill>
                <a:latin typeface="Arial" pitchFamily="34" charset="0"/>
                <a:ea typeface="ヒラギノ角ゴ ProN W3"/>
                <a:sym typeface="GillSans" pitchFamily="34" charset="0"/>
              </a:rPr>
              <a:t>Application of learning beyond the classroom</a:t>
            </a:r>
          </a:p>
          <a:p>
            <a:pPr defTabSz="639785" eaLnBrk="1" fontAlgn="b">
              <a:lnSpc>
                <a:spcPts val="1547"/>
              </a:lnSpc>
              <a:spcBef>
                <a:spcPts val="422"/>
              </a:spcBef>
              <a:spcAft>
                <a:spcPts val="422"/>
              </a:spcAft>
              <a:buNone/>
            </a:pPr>
            <a:r>
              <a:rPr lang="en-US" altLang="en-US" sz="1700">
                <a:solidFill>
                  <a:srgbClr val="00B050"/>
                </a:solidFill>
                <a:latin typeface="Arial" pitchFamily="34" charset="0"/>
                <a:ea typeface="ヒラギノ角ゴ ProN W3"/>
                <a:sym typeface="GillSans" pitchFamily="34" charset="0"/>
              </a:rPr>
              <a:t>Civic engagement and competence</a:t>
            </a:r>
          </a:p>
          <a:p>
            <a:pPr defTabSz="639785" eaLnBrk="1" fontAlgn="b">
              <a:lnSpc>
                <a:spcPts val="1547"/>
              </a:lnSpc>
              <a:spcBef>
                <a:spcPts val="422"/>
              </a:spcBef>
              <a:spcAft>
                <a:spcPts val="422"/>
              </a:spcAft>
              <a:buNone/>
            </a:pPr>
            <a:r>
              <a:rPr lang="en-US" altLang="en-US" sz="1700">
                <a:solidFill>
                  <a:srgbClr val="4F81BD"/>
                </a:solidFill>
                <a:latin typeface="Arial" pitchFamily="34" charset="0"/>
                <a:ea typeface="ヒラギノ角ゴ ProN W3"/>
                <a:sym typeface="GillSans" pitchFamily="34" charset="0"/>
              </a:rPr>
              <a:t>Knowledge of technology</a:t>
            </a:r>
          </a:p>
          <a:p>
            <a:pPr defTabSz="639785" eaLnBrk="1" fontAlgn="b">
              <a:lnSpc>
                <a:spcPts val="1547"/>
              </a:lnSpc>
              <a:spcBef>
                <a:spcPts val="422"/>
              </a:spcBef>
              <a:spcAft>
                <a:spcPts val="422"/>
              </a:spcAft>
              <a:buNone/>
            </a:pPr>
            <a:r>
              <a:rPr lang="en-US" altLang="en-US" sz="1700">
                <a:solidFill>
                  <a:srgbClr val="4F81BD"/>
                </a:solidFill>
                <a:latin typeface="Arial" pitchFamily="34" charset="0"/>
                <a:ea typeface="ヒラギノ角ゴ ProN W3"/>
                <a:sym typeface="GillSans" pitchFamily="34" charset="0"/>
              </a:rPr>
              <a:t>Knowledge of languages other than English</a:t>
            </a:r>
          </a:p>
          <a:p>
            <a:pPr defTabSz="639785" eaLnBrk="1" fontAlgn="b">
              <a:lnSpc>
                <a:spcPts val="1547"/>
              </a:lnSpc>
              <a:spcBef>
                <a:spcPts val="422"/>
              </a:spcBef>
              <a:spcAft>
                <a:spcPts val="422"/>
              </a:spcAft>
              <a:buNone/>
            </a:pPr>
            <a:r>
              <a:rPr lang="en-US" altLang="en-US" sz="1700">
                <a:solidFill>
                  <a:srgbClr val="4F81BD"/>
                </a:solidFill>
                <a:latin typeface="Arial" pitchFamily="34" charset="0"/>
                <a:ea typeface="ヒラギノ角ゴ ProN W3"/>
                <a:sym typeface="GillSans" pitchFamily="34" charset="0"/>
              </a:rPr>
              <a:t>Knowledge of American history</a:t>
            </a:r>
          </a:p>
          <a:p>
            <a:pPr defTabSz="639785" eaLnBrk="1" fontAlgn="b">
              <a:lnSpc>
                <a:spcPts val="1547"/>
              </a:lnSpc>
              <a:spcBef>
                <a:spcPts val="422"/>
              </a:spcBef>
              <a:spcAft>
                <a:spcPts val="422"/>
              </a:spcAft>
              <a:buNone/>
            </a:pPr>
            <a:r>
              <a:rPr lang="en-US" altLang="en-US" sz="1700">
                <a:solidFill>
                  <a:srgbClr val="4F81BD"/>
                </a:solidFill>
                <a:latin typeface="Arial" pitchFamily="34" charset="0"/>
                <a:ea typeface="ヒラギノ角ゴ ProN W3"/>
                <a:sym typeface="GillSans" pitchFamily="34" charset="0"/>
              </a:rPr>
              <a:t>Knowledge of sustainability</a:t>
            </a:r>
            <a:endParaRPr lang="en-US" altLang="en-US" sz="1700">
              <a:solidFill>
                <a:srgbClr val="00B050"/>
              </a:solidFill>
              <a:latin typeface="Arial" pitchFamily="34" charset="0"/>
              <a:ea typeface="ヒラギノ角ゴ ProN W3"/>
              <a:sym typeface="GillSans" pitchFamily="34" charset="0"/>
            </a:endParaRPr>
          </a:p>
        </p:txBody>
      </p:sp>
      <p:sp>
        <p:nvSpPr>
          <p:cNvPr id="19461" name="TextBox 16"/>
          <p:cNvSpPr txBox="1">
            <a:spLocks noChangeArrowheads="1"/>
          </p:cNvSpPr>
          <p:nvPr/>
        </p:nvSpPr>
        <p:spPr bwMode="auto">
          <a:xfrm>
            <a:off x="5967363" y="2196703"/>
            <a:ext cx="839391" cy="358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969" tIns="31972" rIns="63969" bIns="31972">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39785" eaLnBrk="1" fontAlgn="b">
              <a:lnSpc>
                <a:spcPts val="1547"/>
              </a:lnSpc>
              <a:spcBef>
                <a:spcPts val="422"/>
              </a:spcBef>
              <a:spcAft>
                <a:spcPct val="0"/>
              </a:spcAft>
              <a:buNone/>
            </a:pPr>
            <a:r>
              <a:rPr lang="en-US" altLang="en-US" sz="1700" b="1">
                <a:solidFill>
                  <a:prstClr val="black"/>
                </a:solidFill>
                <a:latin typeface="Arial" pitchFamily="34" charset="0"/>
                <a:ea typeface="ヒラギノ角ゴ ProN W3"/>
                <a:sym typeface="GillSans" pitchFamily="34" charset="0"/>
              </a:rPr>
              <a:t>2015</a:t>
            </a:r>
          </a:p>
          <a:p>
            <a:pPr algn="ctr" defTabSz="639785" eaLnBrk="1" fontAlgn="b">
              <a:lnSpc>
                <a:spcPts val="1547"/>
              </a:lnSpc>
              <a:spcBef>
                <a:spcPts val="422"/>
              </a:spcBef>
              <a:spcAft>
                <a:spcPts val="422"/>
              </a:spcAft>
              <a:buNone/>
            </a:pPr>
            <a:r>
              <a:rPr lang="en-US" altLang="en-US" sz="1700" b="1">
                <a:solidFill>
                  <a:srgbClr val="00B050"/>
                </a:solidFill>
                <a:latin typeface="Arial" pitchFamily="34" charset="0"/>
                <a:ea typeface="ヒラギノ角ゴ ProN W3"/>
                <a:sym typeface="GillSans" pitchFamily="34" charset="0"/>
              </a:rPr>
              <a:t>76%</a:t>
            </a:r>
          </a:p>
          <a:p>
            <a:pPr algn="ctr" defTabSz="639785" eaLnBrk="1" fontAlgn="b">
              <a:lnSpc>
                <a:spcPts val="1547"/>
              </a:lnSpc>
              <a:spcBef>
                <a:spcPts val="422"/>
              </a:spcBef>
              <a:spcAft>
                <a:spcPts val="422"/>
              </a:spcAft>
              <a:buNone/>
            </a:pPr>
            <a:r>
              <a:rPr lang="en-US" altLang="en-US" sz="1700" b="1">
                <a:solidFill>
                  <a:srgbClr val="00B050"/>
                </a:solidFill>
                <a:latin typeface="Arial" pitchFamily="34" charset="0"/>
                <a:ea typeface="ヒラギノ角ゴ ProN W3"/>
                <a:sym typeface="GillSans" pitchFamily="34" charset="0"/>
              </a:rPr>
              <a:t>75%</a:t>
            </a:r>
          </a:p>
          <a:p>
            <a:pPr algn="ctr" defTabSz="639785" eaLnBrk="1" fontAlgn="b">
              <a:lnSpc>
                <a:spcPts val="1547"/>
              </a:lnSpc>
              <a:spcBef>
                <a:spcPts val="422"/>
              </a:spcBef>
              <a:spcAft>
                <a:spcPts val="422"/>
              </a:spcAft>
              <a:buNone/>
            </a:pPr>
            <a:r>
              <a:rPr lang="en-US" altLang="en-US" sz="1700" b="1">
                <a:solidFill>
                  <a:srgbClr val="00B050"/>
                </a:solidFill>
                <a:latin typeface="Arial" pitchFamily="34" charset="0"/>
                <a:ea typeface="ヒラギノ角ゴ ProN W3"/>
                <a:sym typeface="GillSans" pitchFamily="34" charset="0"/>
              </a:rPr>
              <a:t>75%</a:t>
            </a:r>
          </a:p>
          <a:p>
            <a:pPr algn="ctr" defTabSz="639785" eaLnBrk="1" fontAlgn="b">
              <a:lnSpc>
                <a:spcPts val="1547"/>
              </a:lnSpc>
              <a:spcBef>
                <a:spcPts val="422"/>
              </a:spcBef>
              <a:spcAft>
                <a:spcPts val="422"/>
              </a:spcAft>
              <a:buNone/>
            </a:pPr>
            <a:r>
              <a:rPr lang="en-US" altLang="en-US" sz="1700" b="1">
                <a:solidFill>
                  <a:srgbClr val="4F81BD"/>
                </a:solidFill>
                <a:latin typeface="Arial" pitchFamily="34" charset="0"/>
                <a:ea typeface="ヒラギノ角ゴ ProN W3"/>
                <a:sym typeface="GillSans" pitchFamily="34" charset="0"/>
              </a:rPr>
              <a:t>73%</a:t>
            </a:r>
          </a:p>
          <a:p>
            <a:pPr algn="ctr" defTabSz="639785" eaLnBrk="1" fontAlgn="b">
              <a:lnSpc>
                <a:spcPts val="1547"/>
              </a:lnSpc>
              <a:spcBef>
                <a:spcPts val="422"/>
              </a:spcBef>
              <a:spcAft>
                <a:spcPts val="422"/>
              </a:spcAft>
              <a:buNone/>
            </a:pPr>
            <a:r>
              <a:rPr lang="en-US" altLang="en-US" sz="1700" b="1">
                <a:solidFill>
                  <a:srgbClr val="00B050"/>
                </a:solidFill>
                <a:latin typeface="Arial" pitchFamily="34" charset="0"/>
                <a:ea typeface="ヒラギノ角ゴ ProN W3"/>
                <a:sym typeface="GillSans" pitchFamily="34" charset="0"/>
              </a:rPr>
              <a:t>68%</a:t>
            </a:r>
          </a:p>
          <a:p>
            <a:pPr algn="ctr" defTabSz="639785" eaLnBrk="1" fontAlgn="b">
              <a:lnSpc>
                <a:spcPts val="1547"/>
              </a:lnSpc>
              <a:spcBef>
                <a:spcPts val="422"/>
              </a:spcBef>
              <a:spcAft>
                <a:spcPts val="422"/>
              </a:spcAft>
              <a:buNone/>
            </a:pPr>
            <a:r>
              <a:rPr lang="en-US" altLang="en-US" sz="1700" b="1">
                <a:solidFill>
                  <a:srgbClr val="00B050"/>
                </a:solidFill>
                <a:latin typeface="Arial" pitchFamily="34" charset="0"/>
                <a:ea typeface="ヒラギノ角ゴ ProN W3"/>
                <a:sym typeface="GillSans" pitchFamily="34" charset="0"/>
              </a:rPr>
              <a:t>65%</a:t>
            </a:r>
          </a:p>
          <a:p>
            <a:pPr algn="ctr" defTabSz="639785" eaLnBrk="1" fontAlgn="b">
              <a:lnSpc>
                <a:spcPts val="1547"/>
              </a:lnSpc>
              <a:spcBef>
                <a:spcPts val="422"/>
              </a:spcBef>
              <a:spcAft>
                <a:spcPts val="422"/>
              </a:spcAft>
              <a:buNone/>
            </a:pPr>
            <a:r>
              <a:rPr lang="en-US" altLang="en-US" sz="1700" b="1">
                <a:solidFill>
                  <a:srgbClr val="00B050"/>
                </a:solidFill>
                <a:latin typeface="Arial" pitchFamily="34" charset="0"/>
                <a:ea typeface="ヒラギノ角ゴ ProN W3"/>
                <a:sym typeface="GillSans" pitchFamily="34" charset="0"/>
              </a:rPr>
              <a:t>63%</a:t>
            </a:r>
          </a:p>
          <a:p>
            <a:pPr algn="ctr" defTabSz="639785" eaLnBrk="1" fontAlgn="b">
              <a:lnSpc>
                <a:spcPts val="1547"/>
              </a:lnSpc>
              <a:spcBef>
                <a:spcPts val="422"/>
              </a:spcBef>
              <a:spcAft>
                <a:spcPts val="422"/>
              </a:spcAft>
              <a:buNone/>
            </a:pPr>
            <a:r>
              <a:rPr lang="en-US" altLang="en-US" sz="1700" b="1">
                <a:solidFill>
                  <a:srgbClr val="4F81BD"/>
                </a:solidFill>
                <a:latin typeface="Arial" pitchFamily="34" charset="0"/>
                <a:ea typeface="ヒラギノ角ゴ ProN W3"/>
                <a:sym typeface="GillSans" pitchFamily="34" charset="0"/>
              </a:rPr>
              <a:t>49%</a:t>
            </a:r>
          </a:p>
          <a:p>
            <a:pPr algn="ctr" defTabSz="639785" eaLnBrk="1" fontAlgn="b">
              <a:lnSpc>
                <a:spcPts val="1547"/>
              </a:lnSpc>
              <a:spcBef>
                <a:spcPts val="422"/>
              </a:spcBef>
              <a:spcAft>
                <a:spcPts val="422"/>
              </a:spcAft>
              <a:buNone/>
            </a:pPr>
            <a:r>
              <a:rPr lang="en-US" altLang="en-US" sz="1700" b="1">
                <a:solidFill>
                  <a:srgbClr val="4F81BD"/>
                </a:solidFill>
                <a:latin typeface="Arial" pitchFamily="34" charset="0"/>
                <a:ea typeface="ヒラギノ角ゴ ProN W3"/>
                <a:sym typeface="GillSans" pitchFamily="34" charset="0"/>
              </a:rPr>
              <a:t>48%</a:t>
            </a:r>
          </a:p>
          <a:p>
            <a:pPr algn="ctr" defTabSz="639785" eaLnBrk="1" fontAlgn="b">
              <a:lnSpc>
                <a:spcPts val="1547"/>
              </a:lnSpc>
              <a:spcBef>
                <a:spcPts val="422"/>
              </a:spcBef>
              <a:spcAft>
                <a:spcPts val="422"/>
              </a:spcAft>
              <a:buNone/>
            </a:pPr>
            <a:r>
              <a:rPr lang="en-US" altLang="en-US" sz="1700" b="1">
                <a:solidFill>
                  <a:srgbClr val="4F81BD"/>
                </a:solidFill>
                <a:latin typeface="Arial" pitchFamily="34" charset="0"/>
                <a:ea typeface="ヒラギノ角ゴ ProN W3"/>
                <a:sym typeface="GillSans" pitchFamily="34" charset="0"/>
              </a:rPr>
              <a:t>47%</a:t>
            </a:r>
          </a:p>
          <a:p>
            <a:pPr algn="ctr" defTabSz="639785" eaLnBrk="1" fontAlgn="b">
              <a:lnSpc>
                <a:spcPts val="1547"/>
              </a:lnSpc>
              <a:spcBef>
                <a:spcPts val="422"/>
              </a:spcBef>
              <a:spcAft>
                <a:spcPts val="422"/>
              </a:spcAft>
              <a:buNone/>
            </a:pPr>
            <a:r>
              <a:rPr lang="en-US" altLang="en-US" sz="1700" b="1">
                <a:solidFill>
                  <a:srgbClr val="4F81BD"/>
                </a:solidFill>
                <a:latin typeface="Arial" pitchFamily="34" charset="0"/>
                <a:ea typeface="ヒラギノ角ゴ ProN W3"/>
                <a:sym typeface="GillSans" pitchFamily="34" charset="0"/>
              </a:rPr>
              <a:t>27%</a:t>
            </a:r>
          </a:p>
        </p:txBody>
      </p:sp>
      <p:sp>
        <p:nvSpPr>
          <p:cNvPr id="18" name="TextBox 17"/>
          <p:cNvSpPr txBox="1"/>
          <p:nvPr/>
        </p:nvSpPr>
        <p:spPr>
          <a:xfrm>
            <a:off x="7111480" y="2196703"/>
            <a:ext cx="839391" cy="3581921"/>
          </a:xfrm>
          <a:prstGeom prst="rect">
            <a:avLst/>
          </a:prstGeom>
          <a:noFill/>
        </p:spPr>
        <p:txBody>
          <a:bodyPr lIns="63969" tIns="31972" rIns="63969" bIns="31972">
            <a:spAutoFit/>
          </a:bodyPr>
          <a:lstStyle/>
          <a:p>
            <a:pPr algn="ctr" defTabSz="639785" fontAlgn="b" hangingPunct="0">
              <a:lnSpc>
                <a:spcPts val="1547"/>
              </a:lnSpc>
              <a:spcBef>
                <a:spcPts val="422"/>
              </a:spcBef>
              <a:spcAft>
                <a:spcPct val="0"/>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2008</a:t>
            </a:r>
          </a:p>
          <a:p>
            <a:pPr algn="ctr" defTabSz="639785" fontAlgn="b" hangingPunct="0">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76%</a:t>
            </a:r>
          </a:p>
          <a:p>
            <a:pPr algn="ctr" defTabSz="639785" fontAlgn="b" hangingPunct="0">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65%</a:t>
            </a:r>
          </a:p>
          <a:p>
            <a:pPr algn="ctr" defTabSz="639785" fontAlgn="b" hangingPunct="0">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75%</a:t>
            </a:r>
          </a:p>
          <a:p>
            <a:pPr algn="ctr" defTabSz="639785" fontAlgn="b" hangingPunct="0">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73%</a:t>
            </a:r>
          </a:p>
          <a:p>
            <a:pPr algn="ctr" defTabSz="639785" fontAlgn="b" hangingPunct="0">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63%</a:t>
            </a:r>
          </a:p>
          <a:p>
            <a:pPr algn="ctr" defTabSz="639785" fontAlgn="b" hangingPunct="0">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66%</a:t>
            </a:r>
          </a:p>
          <a:p>
            <a:pPr algn="ctr" defTabSz="639785" fontAlgn="b" hangingPunct="0">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68%</a:t>
            </a:r>
          </a:p>
          <a:p>
            <a:pPr algn="ctr" defTabSz="639785" fontAlgn="b" hangingPunct="0">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61%</a:t>
            </a:r>
          </a:p>
          <a:p>
            <a:pPr algn="ctr" defTabSz="639785" fontAlgn="b" hangingPunct="0">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42%</a:t>
            </a:r>
          </a:p>
          <a:p>
            <a:pPr algn="ctr" defTabSz="639785" fontAlgn="b" hangingPunct="0">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49%</a:t>
            </a:r>
          </a:p>
          <a:p>
            <a:pPr algn="ctr" defTabSz="639785" fontAlgn="b" hangingPunct="0">
              <a:lnSpc>
                <a:spcPts val="1547"/>
              </a:lnSpc>
              <a:spcBef>
                <a:spcPts val="422"/>
              </a:spcBef>
              <a:spcAft>
                <a:spcPts val="422"/>
              </a:spcAft>
              <a:defRPr/>
            </a:pPr>
            <a:r>
              <a:rPr lang="en-US" sz="1700" i="1"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24%</a:t>
            </a:r>
          </a:p>
        </p:txBody>
      </p:sp>
      <p:cxnSp>
        <p:nvCxnSpPr>
          <p:cNvPr id="21" name="Straight Connector 20"/>
          <p:cNvCxnSpPr/>
          <p:nvPr/>
        </p:nvCxnSpPr>
        <p:spPr>
          <a:xfrm>
            <a:off x="6084466" y="2407667"/>
            <a:ext cx="1758032"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sp>
        <p:nvSpPr>
          <p:cNvPr id="19464" name="Title 1"/>
          <p:cNvSpPr txBox="1">
            <a:spLocks/>
          </p:cNvSpPr>
          <p:nvPr/>
        </p:nvSpPr>
        <p:spPr bwMode="auto">
          <a:xfrm>
            <a:off x="400722" y="194221"/>
            <a:ext cx="83983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969" tIns="31972" rIns="63969" bIns="31972"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defTabSz="639785" fontAlgn="base">
              <a:lnSpc>
                <a:spcPts val="2461"/>
              </a:lnSpc>
              <a:spcBef>
                <a:spcPct val="0"/>
              </a:spcBef>
              <a:spcAft>
                <a:spcPct val="0"/>
              </a:spcAft>
              <a:buNone/>
            </a:pPr>
            <a:r>
              <a:rPr lang="en-US" altLang="en-US" sz="2500" b="1">
                <a:solidFill>
                  <a:prstClr val="black"/>
                </a:solidFill>
                <a:ea typeface="ヒラギノ角ゴ ProN W3"/>
                <a:sym typeface="GillSans" pitchFamily="34" charset="0"/>
              </a:rPr>
              <a:t>AAC&amp;U members with common learning outcomes have outcomes that apply to a broad range of skills and knowledge areas; significant consensus exists on outcome areas.</a:t>
            </a:r>
          </a:p>
        </p:txBody>
      </p:sp>
      <p:sp>
        <p:nvSpPr>
          <p:cNvPr id="12" name="Title 1"/>
          <p:cNvSpPr txBox="1">
            <a:spLocks/>
          </p:cNvSpPr>
          <p:nvPr/>
        </p:nvSpPr>
        <p:spPr bwMode="auto">
          <a:xfrm>
            <a:off x="533549" y="1318245"/>
            <a:ext cx="807690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969" tIns="31972" rIns="63969" bIns="31972" anchor="ctr"/>
          <a:lstStyle>
            <a:lvl1pPr algn="l" rtl="0" eaLnBrk="0" fontAlgn="base" hangingPunct="0">
              <a:lnSpc>
                <a:spcPts val="3500"/>
              </a:lnSpc>
              <a:spcBef>
                <a:spcPct val="0"/>
              </a:spcBef>
              <a:spcAft>
                <a:spcPct val="0"/>
              </a:spcAft>
              <a:defRPr sz="3600" b="1" kern="1200">
                <a:solidFill>
                  <a:schemeClr val="tx1"/>
                </a:solidFill>
                <a:latin typeface="+mj-lt"/>
                <a:ea typeface="+mj-ea"/>
                <a:cs typeface="+mj-cs"/>
              </a:defRPr>
            </a:lvl1pPr>
            <a:lvl2pPr algn="ctr" rtl="0" eaLnBrk="0" fontAlgn="base" hangingPunct="0">
              <a:lnSpc>
                <a:spcPts val="3800"/>
              </a:lnSpc>
              <a:spcBef>
                <a:spcPct val="0"/>
              </a:spcBef>
              <a:spcAft>
                <a:spcPct val="0"/>
              </a:spcAft>
              <a:defRPr sz="3600" b="1">
                <a:solidFill>
                  <a:schemeClr val="tx1"/>
                </a:solidFill>
                <a:latin typeface="Calibri" pitchFamily="34" charset="0"/>
              </a:defRPr>
            </a:lvl2pPr>
            <a:lvl3pPr algn="ctr" rtl="0" eaLnBrk="0" fontAlgn="base" hangingPunct="0">
              <a:lnSpc>
                <a:spcPts val="3800"/>
              </a:lnSpc>
              <a:spcBef>
                <a:spcPct val="0"/>
              </a:spcBef>
              <a:spcAft>
                <a:spcPct val="0"/>
              </a:spcAft>
              <a:defRPr sz="3600" b="1">
                <a:solidFill>
                  <a:schemeClr val="tx1"/>
                </a:solidFill>
                <a:latin typeface="Calibri" pitchFamily="34" charset="0"/>
              </a:defRPr>
            </a:lvl3pPr>
            <a:lvl4pPr algn="ctr" rtl="0" eaLnBrk="0" fontAlgn="base" hangingPunct="0">
              <a:lnSpc>
                <a:spcPts val="3800"/>
              </a:lnSpc>
              <a:spcBef>
                <a:spcPct val="0"/>
              </a:spcBef>
              <a:spcAft>
                <a:spcPct val="0"/>
              </a:spcAft>
              <a:defRPr sz="3600" b="1">
                <a:solidFill>
                  <a:schemeClr val="tx1"/>
                </a:solidFill>
                <a:latin typeface="Calibri" pitchFamily="34" charset="0"/>
              </a:defRPr>
            </a:lvl4pPr>
            <a:lvl5pPr algn="ctr" rtl="0" eaLnBrk="0" fontAlgn="base" hangingPunct="0">
              <a:lnSpc>
                <a:spcPts val="3800"/>
              </a:lnSpc>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defTabSz="639785">
              <a:lnSpc>
                <a:spcPct val="100000"/>
              </a:lnSpc>
              <a:defRPr/>
            </a:pPr>
            <a:r>
              <a:rPr lang="en-US" sz="1700" b="0" i="1" dirty="0">
                <a:solidFill>
                  <a:prstClr val="black">
                    <a:lumMod val="65000"/>
                    <a:lumOff val="35000"/>
                  </a:prstClr>
                </a:solidFill>
                <a:sym typeface="GillSans" pitchFamily="-68" charset="0"/>
              </a:rPr>
              <a:t>Proportions saying their institution has learning outcomes for ALL undergraduate students that address </a:t>
            </a:r>
            <a:r>
              <a:rPr lang="en-US" sz="1700" i="1" dirty="0">
                <a:solidFill>
                  <a:srgbClr val="00B050"/>
                </a:solidFill>
                <a:sym typeface="GillSans" pitchFamily="-68" charset="0"/>
              </a:rPr>
              <a:t>specific skills </a:t>
            </a:r>
            <a:r>
              <a:rPr lang="en-US" sz="1700" b="0" i="1" dirty="0">
                <a:solidFill>
                  <a:prstClr val="black">
                    <a:lumMod val="65000"/>
                    <a:lumOff val="35000"/>
                  </a:prstClr>
                </a:solidFill>
                <a:sym typeface="GillSans" pitchFamily="-68" charset="0"/>
              </a:rPr>
              <a:t>and </a:t>
            </a:r>
            <a:r>
              <a:rPr lang="en-US" sz="1700" i="1" dirty="0">
                <a:solidFill>
                  <a:srgbClr val="4F81BD"/>
                </a:solidFill>
                <a:sym typeface="GillSans" pitchFamily="-68" charset="0"/>
              </a:rPr>
              <a:t>knowledge areas</a:t>
            </a:r>
            <a:r>
              <a:rPr lang="en-US" sz="1700" b="0" i="1" dirty="0">
                <a:solidFill>
                  <a:prstClr val="black">
                    <a:lumMod val="65000"/>
                    <a:lumOff val="35000"/>
                  </a:prstClr>
                </a:solidFill>
                <a:sym typeface="GillSans" pitchFamily="-68" charset="0"/>
              </a:rPr>
              <a:t>*</a:t>
            </a:r>
          </a:p>
        </p:txBody>
      </p:sp>
      <p:sp>
        <p:nvSpPr>
          <p:cNvPr id="19" name="TextBox 18"/>
          <p:cNvSpPr txBox="1"/>
          <p:nvPr/>
        </p:nvSpPr>
        <p:spPr>
          <a:xfrm>
            <a:off x="6507510" y="1883048"/>
            <a:ext cx="963290" cy="281285"/>
          </a:xfrm>
          <a:prstGeom prst="rect">
            <a:avLst/>
          </a:prstGeom>
          <a:noFill/>
        </p:spPr>
        <p:txBody>
          <a:bodyPr wrap="none" lIns="63969" tIns="31972" rIns="63969" bIns="31972">
            <a:spAutoFit/>
          </a:bodyPr>
          <a:lstStyle/>
          <a:p>
            <a:pPr algn="ctr" defTabSz="639785" fontAlgn="base">
              <a:spcBef>
                <a:spcPct val="0"/>
              </a:spcBef>
              <a:spcAft>
                <a:spcPct val="0"/>
              </a:spcAft>
              <a:defRPr/>
            </a:pPr>
            <a:r>
              <a:rPr lang="en-US" sz="1400" i="1" dirty="0">
                <a:solidFill>
                  <a:prstClr val="black">
                    <a:lumMod val="65000"/>
                    <a:lumOff val="35000"/>
                  </a:prstClr>
                </a:solidFill>
                <a:ea typeface="ヒラギノ角ゴ ProN W3"/>
                <a:cs typeface="+mj-cs"/>
                <a:sym typeface="GillSans" pitchFamily="-68" charset="0"/>
              </a:rPr>
              <a:t>(continued)</a:t>
            </a:r>
          </a:p>
        </p:txBody>
      </p:sp>
      <p:pic>
        <p:nvPicPr>
          <p:cNvPr id="1946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0830" y="6126982"/>
            <a:ext cx="2153171"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00722" y="185291"/>
            <a:ext cx="8209731" cy="1143000"/>
          </a:xfrm>
        </p:spPr>
        <p:txBody>
          <a:bodyPr/>
          <a:lstStyle/>
          <a:p>
            <a:r>
              <a:rPr lang="en-US" altLang="en-US" smtClean="0"/>
              <a:t>Educational leaders at institutions with common learning outcomes do not report that students have a greater understanding of these goals in 2015 than they did in 2008.</a:t>
            </a:r>
          </a:p>
        </p:txBody>
      </p:sp>
      <p:graphicFrame>
        <p:nvGraphicFramePr>
          <p:cNvPr id="20483" name="Content Placeholder 4"/>
          <p:cNvGraphicFramePr>
            <a:graphicFrameLocks noGrp="1"/>
          </p:cNvGraphicFramePr>
          <p:nvPr>
            <p:ph idx="1"/>
          </p:nvPr>
        </p:nvGraphicFramePr>
        <p:xfrm>
          <a:off x="482272" y="1554882"/>
          <a:ext cx="8300145" cy="4238253"/>
        </p:xfrm>
        <a:graphic>
          <a:graphicData uri="http://schemas.openxmlformats.org/presentationml/2006/ole">
            <mc:AlternateContent xmlns:mc="http://schemas.openxmlformats.org/markup-compatibility/2006">
              <mc:Choice xmlns:v="urn:schemas-microsoft-com:vml" Requires="v">
                <p:oleObj spid="_x0000_s3084" r:id="rId5" imgW="11802879" imgH="6029467" progId="Excel.Chart.8">
                  <p:embed/>
                </p:oleObj>
              </mc:Choice>
              <mc:Fallback>
                <p:oleObj r:id="rId5" imgW="11802879" imgH="6029467"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72" y="1554882"/>
                        <a:ext cx="8300145" cy="423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2200">
                <a:solidFill>
                  <a:schemeClr val="tx1"/>
                </a:solidFill>
                <a:latin typeface="Calibri" pitchFamily="34" charset="0"/>
              </a:defRPr>
            </a:lvl1pPr>
            <a:lvl2pPr marL="519843" indent="-199930" eaLnBrk="0" hangingPunct="0">
              <a:spcBef>
                <a:spcPct val="20000"/>
              </a:spcBef>
              <a:buFont typeface="Arial" pitchFamily="34" charset="0"/>
              <a:buChar char="–"/>
              <a:defRPr sz="2000">
                <a:solidFill>
                  <a:schemeClr val="tx1"/>
                </a:solidFill>
                <a:latin typeface="Calibri" pitchFamily="34" charset="0"/>
              </a:defRPr>
            </a:lvl2pPr>
            <a:lvl3pPr marL="799707" indent="-159951" eaLnBrk="0" hangingPunct="0">
              <a:spcBef>
                <a:spcPct val="20000"/>
              </a:spcBef>
              <a:buFont typeface="Arial" pitchFamily="34" charset="0"/>
              <a:buChar char="•"/>
              <a:defRPr sz="1700">
                <a:solidFill>
                  <a:schemeClr val="tx1"/>
                </a:solidFill>
                <a:latin typeface="Calibri" pitchFamily="34" charset="0"/>
              </a:defRPr>
            </a:lvl3pPr>
            <a:lvl4pPr marL="1119604" indent="-159951" eaLnBrk="0" hangingPunct="0">
              <a:spcBef>
                <a:spcPct val="20000"/>
              </a:spcBef>
              <a:buFont typeface="Arial" pitchFamily="34" charset="0"/>
              <a:buChar char="–"/>
              <a:defRPr sz="1400">
                <a:solidFill>
                  <a:schemeClr val="tx1"/>
                </a:solidFill>
                <a:latin typeface="Calibri" pitchFamily="34" charset="0"/>
              </a:defRPr>
            </a:lvl4pPr>
            <a:lvl5pPr marL="1439460" indent="-159951" eaLnBrk="0" hangingPunct="0">
              <a:spcBef>
                <a:spcPct val="20000"/>
              </a:spcBef>
              <a:buFont typeface="Arial" pitchFamily="34" charset="0"/>
              <a:buChar char="»"/>
              <a:defRPr sz="1400">
                <a:solidFill>
                  <a:schemeClr val="tx1"/>
                </a:solidFill>
                <a:latin typeface="Calibri" pitchFamily="34" charset="0"/>
              </a:defRPr>
            </a:lvl5pPr>
            <a:lvl6pPr marL="1759375" indent="-159951" eaLnBrk="0" fontAlgn="base" hangingPunct="0">
              <a:spcBef>
                <a:spcPct val="20000"/>
              </a:spcBef>
              <a:spcAft>
                <a:spcPct val="0"/>
              </a:spcAft>
              <a:buFont typeface="Arial" pitchFamily="34" charset="0"/>
              <a:buChar char="»"/>
              <a:defRPr sz="1400">
                <a:solidFill>
                  <a:schemeClr val="tx1"/>
                </a:solidFill>
                <a:latin typeface="Calibri" pitchFamily="34" charset="0"/>
              </a:defRPr>
            </a:lvl6pPr>
            <a:lvl7pPr marL="2079228" indent="-159951" eaLnBrk="0" fontAlgn="base" hangingPunct="0">
              <a:spcBef>
                <a:spcPct val="20000"/>
              </a:spcBef>
              <a:spcAft>
                <a:spcPct val="0"/>
              </a:spcAft>
              <a:buFont typeface="Arial" pitchFamily="34" charset="0"/>
              <a:buChar char="»"/>
              <a:defRPr sz="1400">
                <a:solidFill>
                  <a:schemeClr val="tx1"/>
                </a:solidFill>
                <a:latin typeface="Calibri" pitchFamily="34" charset="0"/>
              </a:defRPr>
            </a:lvl7pPr>
            <a:lvl8pPr marL="2399119" indent="-159951" eaLnBrk="0" fontAlgn="base" hangingPunct="0">
              <a:spcBef>
                <a:spcPct val="20000"/>
              </a:spcBef>
              <a:spcAft>
                <a:spcPct val="0"/>
              </a:spcAft>
              <a:buFont typeface="Arial" pitchFamily="34" charset="0"/>
              <a:buChar char="»"/>
              <a:defRPr sz="1400">
                <a:solidFill>
                  <a:schemeClr val="tx1"/>
                </a:solidFill>
                <a:latin typeface="Calibri" pitchFamily="34" charset="0"/>
              </a:defRPr>
            </a:lvl8pPr>
            <a:lvl9pPr marL="2718987" indent="-159951" eaLnBrk="0" fontAlgn="base" hangingPunct="0">
              <a:spcBef>
                <a:spcPct val="20000"/>
              </a:spcBef>
              <a:spcAft>
                <a:spcPct val="0"/>
              </a:spcAft>
              <a:buFont typeface="Arial" pitchFamily="34" charset="0"/>
              <a:buChar char="»"/>
              <a:defRPr sz="1400">
                <a:solidFill>
                  <a:schemeClr val="tx1"/>
                </a:solidFill>
                <a:latin typeface="Calibri" pitchFamily="34" charset="0"/>
              </a:defRPr>
            </a:lvl9pPr>
          </a:lstStyle>
          <a:p>
            <a:pPr eaLnBrk="1" hangingPunct="1">
              <a:spcBef>
                <a:spcPct val="0"/>
              </a:spcBef>
              <a:buFontTx/>
              <a:buNone/>
            </a:pPr>
            <a:fld id="{A9DAE7EE-217F-4772-A0B1-6348056C75F5}" type="slidenum">
              <a:rPr lang="en-US" altLang="en-US" sz="1000">
                <a:solidFill>
                  <a:prstClr val="white"/>
                </a:solidFill>
                <a:ea typeface="ヒラギノ角ゴ ProN W3"/>
                <a:cs typeface="ヒラギノ角ゴ ProN W3"/>
                <a:sym typeface="GillSans" pitchFamily="34" charset="0"/>
              </a:rPr>
              <a:pPr eaLnBrk="1" hangingPunct="1">
                <a:spcBef>
                  <a:spcPct val="0"/>
                </a:spcBef>
                <a:buFontTx/>
                <a:buNone/>
              </a:pPr>
              <a:t>8</a:t>
            </a:fld>
            <a:endParaRPr lang="en-US" altLang="en-US" sz="1000">
              <a:solidFill>
                <a:prstClr val="white"/>
              </a:solidFill>
              <a:ea typeface="ヒラギノ角ゴ ProN W3"/>
              <a:cs typeface="ヒラギノ角ゴ ProN W3"/>
              <a:sym typeface="GillSans" pitchFamily="34" charset="0"/>
            </a:endParaRPr>
          </a:p>
        </p:txBody>
      </p:sp>
      <p:sp>
        <p:nvSpPr>
          <p:cNvPr id="20485" name="TextBox 5"/>
          <p:cNvSpPr txBox="1">
            <a:spLocks noChangeArrowheads="1"/>
          </p:cNvSpPr>
          <p:nvPr/>
        </p:nvSpPr>
        <p:spPr bwMode="auto">
          <a:xfrm>
            <a:off x="909712" y="5568777"/>
            <a:ext cx="2894335" cy="35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80" tIns="45491" rIns="90980" bIns="45491">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39949" eaLnBrk="1" fontAlgn="base" hangingPunct="1">
              <a:spcBef>
                <a:spcPct val="0"/>
              </a:spcBef>
              <a:spcAft>
                <a:spcPct val="0"/>
              </a:spcAft>
              <a:buNone/>
            </a:pPr>
            <a:r>
              <a:rPr lang="en-US" altLang="en-US" sz="1700" i="1">
                <a:solidFill>
                  <a:srgbClr val="000000"/>
                </a:solidFill>
                <a:latin typeface="Arial" pitchFamily="34" charset="0"/>
                <a:ea typeface="ヒラギノ角ゴ ProN W3"/>
                <a:sym typeface="GillSans" pitchFamily="34" charset="0"/>
              </a:rPr>
              <a:t>November/December 2008</a:t>
            </a:r>
          </a:p>
        </p:txBody>
      </p:sp>
      <p:sp>
        <p:nvSpPr>
          <p:cNvPr id="20486" name="TextBox 6"/>
          <p:cNvSpPr txBox="1">
            <a:spLocks noChangeArrowheads="1"/>
          </p:cNvSpPr>
          <p:nvPr/>
        </p:nvSpPr>
        <p:spPr bwMode="auto">
          <a:xfrm>
            <a:off x="5686215" y="5568777"/>
            <a:ext cx="2250927" cy="35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80" tIns="45491" rIns="90980" bIns="45491">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39949" eaLnBrk="1" fontAlgn="base" hangingPunct="1">
              <a:spcBef>
                <a:spcPct val="0"/>
              </a:spcBef>
              <a:spcAft>
                <a:spcPct val="0"/>
              </a:spcAft>
              <a:buNone/>
            </a:pPr>
            <a:r>
              <a:rPr lang="en-US" altLang="en-US" sz="1700" b="1">
                <a:solidFill>
                  <a:srgbClr val="000000"/>
                </a:solidFill>
                <a:latin typeface="Arial" pitchFamily="34" charset="0"/>
                <a:ea typeface="ヒラギノ角ゴ ProN W3"/>
                <a:sym typeface="GillSans" pitchFamily="34" charset="0"/>
              </a:rPr>
              <a:t>July – October 2015</a:t>
            </a:r>
          </a:p>
        </p:txBody>
      </p:sp>
      <p:sp>
        <p:nvSpPr>
          <p:cNvPr id="8" name="Title 1"/>
          <p:cNvSpPr txBox="1">
            <a:spLocks/>
          </p:cNvSpPr>
          <p:nvPr/>
        </p:nvSpPr>
        <p:spPr bwMode="auto">
          <a:xfrm>
            <a:off x="533549" y="1327175"/>
            <a:ext cx="807690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981" tIns="31979" rIns="63981" bIns="31979" anchor="ctr"/>
          <a:lstStyle>
            <a:lvl1pPr algn="l" rtl="0" eaLnBrk="0" fontAlgn="base" hangingPunct="0">
              <a:lnSpc>
                <a:spcPts val="3500"/>
              </a:lnSpc>
              <a:spcBef>
                <a:spcPct val="0"/>
              </a:spcBef>
              <a:spcAft>
                <a:spcPct val="0"/>
              </a:spcAft>
              <a:defRPr sz="3600" b="1" kern="1200">
                <a:solidFill>
                  <a:schemeClr val="tx1"/>
                </a:solidFill>
                <a:latin typeface="+mj-lt"/>
                <a:ea typeface="+mj-ea"/>
                <a:cs typeface="+mj-cs"/>
              </a:defRPr>
            </a:lvl1pPr>
            <a:lvl2pPr algn="ctr" rtl="0" eaLnBrk="0" fontAlgn="base" hangingPunct="0">
              <a:lnSpc>
                <a:spcPts val="3800"/>
              </a:lnSpc>
              <a:spcBef>
                <a:spcPct val="0"/>
              </a:spcBef>
              <a:spcAft>
                <a:spcPct val="0"/>
              </a:spcAft>
              <a:defRPr sz="3600" b="1">
                <a:solidFill>
                  <a:schemeClr val="tx1"/>
                </a:solidFill>
                <a:latin typeface="Calibri" pitchFamily="34" charset="0"/>
              </a:defRPr>
            </a:lvl2pPr>
            <a:lvl3pPr algn="ctr" rtl="0" eaLnBrk="0" fontAlgn="base" hangingPunct="0">
              <a:lnSpc>
                <a:spcPts val="3800"/>
              </a:lnSpc>
              <a:spcBef>
                <a:spcPct val="0"/>
              </a:spcBef>
              <a:spcAft>
                <a:spcPct val="0"/>
              </a:spcAft>
              <a:defRPr sz="3600" b="1">
                <a:solidFill>
                  <a:schemeClr val="tx1"/>
                </a:solidFill>
                <a:latin typeface="Calibri" pitchFamily="34" charset="0"/>
              </a:defRPr>
            </a:lvl3pPr>
            <a:lvl4pPr algn="ctr" rtl="0" eaLnBrk="0" fontAlgn="base" hangingPunct="0">
              <a:lnSpc>
                <a:spcPts val="3800"/>
              </a:lnSpc>
              <a:spcBef>
                <a:spcPct val="0"/>
              </a:spcBef>
              <a:spcAft>
                <a:spcPct val="0"/>
              </a:spcAft>
              <a:defRPr sz="3600" b="1">
                <a:solidFill>
                  <a:schemeClr val="tx1"/>
                </a:solidFill>
                <a:latin typeface="Calibri" pitchFamily="34" charset="0"/>
              </a:defRPr>
            </a:lvl4pPr>
            <a:lvl5pPr algn="ctr" rtl="0" eaLnBrk="0" fontAlgn="base" hangingPunct="0">
              <a:lnSpc>
                <a:spcPts val="3800"/>
              </a:lnSpc>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defTabSz="639949">
              <a:lnSpc>
                <a:spcPts val="1758"/>
              </a:lnSpc>
              <a:defRPr/>
            </a:pPr>
            <a:r>
              <a:rPr lang="en-US" sz="1700" b="0" i="1" dirty="0">
                <a:solidFill>
                  <a:prstClr val="black">
                    <a:lumMod val="65000"/>
                    <a:lumOff val="35000"/>
                  </a:prstClr>
                </a:solidFill>
                <a:sym typeface="GillSans" pitchFamily="-68" charset="0"/>
              </a:rPr>
              <a:t>What is your sense of how many of your students understand your institution’s intended learning outcomes for undergraduate learning?*</a:t>
            </a:r>
          </a:p>
        </p:txBody>
      </p:sp>
      <p:sp>
        <p:nvSpPr>
          <p:cNvPr id="20488" name="TextBox 8"/>
          <p:cNvSpPr txBox="1">
            <a:spLocks noChangeArrowheads="1"/>
          </p:cNvSpPr>
          <p:nvPr/>
        </p:nvSpPr>
        <p:spPr bwMode="auto">
          <a:xfrm>
            <a:off x="5910337" y="3626570"/>
            <a:ext cx="544711" cy="30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80" tIns="45491" rIns="90980" bIns="45491">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39949" eaLnBrk="1" fontAlgn="base" hangingPunct="1">
              <a:spcBef>
                <a:spcPct val="0"/>
              </a:spcBef>
              <a:spcAft>
                <a:spcPct val="0"/>
              </a:spcAft>
              <a:buNone/>
            </a:pPr>
            <a:r>
              <a:rPr lang="en-US" altLang="en-US" sz="1400" b="1">
                <a:solidFill>
                  <a:srgbClr val="000000"/>
                </a:solidFill>
                <a:latin typeface="Arial" pitchFamily="34" charset="0"/>
                <a:ea typeface="ヒラギノ角ゴ ProN W3"/>
                <a:sym typeface="GillSans" pitchFamily="34" charset="0"/>
              </a:rPr>
              <a:t>45%</a:t>
            </a:r>
          </a:p>
        </p:txBody>
      </p:sp>
      <p:sp>
        <p:nvSpPr>
          <p:cNvPr id="20489" name="TextBox 9"/>
          <p:cNvSpPr txBox="1">
            <a:spLocks noChangeArrowheads="1"/>
          </p:cNvSpPr>
          <p:nvPr/>
        </p:nvSpPr>
        <p:spPr bwMode="auto">
          <a:xfrm>
            <a:off x="7381503" y="3317380"/>
            <a:ext cx="544711" cy="30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80" tIns="45491" rIns="90980" bIns="45491">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39949" eaLnBrk="1" fontAlgn="base" hangingPunct="1">
              <a:spcBef>
                <a:spcPct val="0"/>
              </a:spcBef>
              <a:spcAft>
                <a:spcPct val="0"/>
              </a:spcAft>
              <a:buNone/>
            </a:pPr>
            <a:r>
              <a:rPr lang="en-US" altLang="en-US" sz="1400" b="1">
                <a:solidFill>
                  <a:srgbClr val="000000"/>
                </a:solidFill>
                <a:latin typeface="Arial" pitchFamily="34" charset="0"/>
                <a:ea typeface="ヒラギノ角ゴ ProN W3"/>
                <a:sym typeface="GillSans" pitchFamily="34" charset="0"/>
              </a:rPr>
              <a:t>55%</a:t>
            </a:r>
          </a:p>
        </p:txBody>
      </p:sp>
      <p:sp>
        <p:nvSpPr>
          <p:cNvPr id="20490" name="TextBox 10"/>
          <p:cNvSpPr txBox="1">
            <a:spLocks noChangeArrowheads="1"/>
          </p:cNvSpPr>
          <p:nvPr/>
        </p:nvSpPr>
        <p:spPr bwMode="auto">
          <a:xfrm>
            <a:off x="1416473" y="3733726"/>
            <a:ext cx="544711" cy="30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80" tIns="45491" rIns="90980" bIns="45491">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39949" eaLnBrk="1" fontAlgn="base" hangingPunct="1">
              <a:spcBef>
                <a:spcPct val="0"/>
              </a:spcBef>
              <a:spcAft>
                <a:spcPct val="0"/>
              </a:spcAft>
              <a:buNone/>
            </a:pPr>
            <a:r>
              <a:rPr lang="en-US" altLang="en-US" sz="1400" i="1">
                <a:solidFill>
                  <a:srgbClr val="000000"/>
                </a:solidFill>
                <a:latin typeface="Arial" pitchFamily="34" charset="0"/>
                <a:ea typeface="ヒラギノ角ゴ ProN W3"/>
                <a:sym typeface="GillSans" pitchFamily="34" charset="0"/>
              </a:rPr>
              <a:t>42%</a:t>
            </a:r>
          </a:p>
        </p:txBody>
      </p:sp>
      <p:sp>
        <p:nvSpPr>
          <p:cNvPr id="20491" name="TextBox 11"/>
          <p:cNvSpPr txBox="1">
            <a:spLocks noChangeArrowheads="1"/>
          </p:cNvSpPr>
          <p:nvPr/>
        </p:nvSpPr>
        <p:spPr bwMode="auto">
          <a:xfrm>
            <a:off x="2917775" y="3203525"/>
            <a:ext cx="544711" cy="30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80" tIns="45491" rIns="90980" bIns="45491">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39949" eaLnBrk="1" fontAlgn="base" hangingPunct="1">
              <a:spcBef>
                <a:spcPct val="0"/>
              </a:spcBef>
              <a:spcAft>
                <a:spcPct val="0"/>
              </a:spcAft>
              <a:buNone/>
            </a:pPr>
            <a:r>
              <a:rPr lang="en-US" altLang="en-US" sz="1400" i="1">
                <a:solidFill>
                  <a:srgbClr val="000000"/>
                </a:solidFill>
                <a:latin typeface="Arial" pitchFamily="34" charset="0"/>
                <a:ea typeface="ヒラギノ角ゴ ProN W3"/>
                <a:sym typeface="GillSans" pitchFamily="34" charset="0"/>
              </a:rPr>
              <a:t>58%</a:t>
            </a:r>
          </a:p>
        </p:txBody>
      </p:sp>
      <p:sp>
        <p:nvSpPr>
          <p:cNvPr id="13" name="TextBox 12"/>
          <p:cNvSpPr txBox="1"/>
          <p:nvPr/>
        </p:nvSpPr>
        <p:spPr>
          <a:xfrm>
            <a:off x="1579074" y="5909221"/>
            <a:ext cx="6306208" cy="218808"/>
          </a:xfrm>
          <a:prstGeom prst="rect">
            <a:avLst/>
          </a:prstGeom>
          <a:noFill/>
        </p:spPr>
        <p:txBody>
          <a:bodyPr wrap="none" lIns="63981" tIns="31979" rIns="63981" bIns="31979">
            <a:spAutoFit/>
          </a:bodyPr>
          <a:lstStyle/>
          <a:p>
            <a:pPr algn="ctr" defTabSz="639949" fontAlgn="base">
              <a:spcBef>
                <a:spcPct val="0"/>
              </a:spcBef>
              <a:spcAft>
                <a:spcPct val="0"/>
              </a:spcAft>
              <a:defRPr/>
            </a:pPr>
            <a:r>
              <a:rPr lang="en-US" sz="1000" dirty="0">
                <a:solidFill>
                  <a:prstClr val="black">
                    <a:lumMod val="65000"/>
                    <a:lumOff val="35000"/>
                  </a:prstClr>
                </a:solidFill>
                <a:latin typeface="Arial" pitchFamily="34" charset="0"/>
                <a:ea typeface="ヒラギノ角ゴ ProN W3" pitchFamily="1" charset="-128"/>
                <a:cs typeface="Arial" pitchFamily="34" charset="0"/>
                <a:sym typeface="GillSans" pitchFamily="-68" charset="0"/>
              </a:rPr>
              <a:t>* Among members at institutions that have a common set of learning outcomes for all undergraduate students</a:t>
            </a:r>
          </a:p>
        </p:txBody>
      </p:sp>
      <p:pic>
        <p:nvPicPr>
          <p:cNvPr id="20493"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90830" y="6126978"/>
            <a:ext cx="2153171"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09920" y="225475"/>
            <a:ext cx="8714259" cy="1143000"/>
          </a:xfrm>
        </p:spPr>
        <p:txBody>
          <a:bodyPr/>
          <a:lstStyle/>
          <a:p>
            <a:r>
              <a:rPr lang="en-US" altLang="en-US" smtClean="0"/>
              <a:t>Many institutions are implementing evidence-based practices, and they are most likely to require those that support the successful transition to college. </a:t>
            </a:r>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2200">
                <a:solidFill>
                  <a:schemeClr val="tx1"/>
                </a:solidFill>
                <a:latin typeface="Calibri" pitchFamily="34" charset="0"/>
              </a:defRPr>
            </a:lvl1pPr>
            <a:lvl2pPr marL="519975" indent="-199980" eaLnBrk="0" hangingPunct="0">
              <a:spcBef>
                <a:spcPct val="20000"/>
              </a:spcBef>
              <a:buFont typeface="Arial" pitchFamily="34" charset="0"/>
              <a:buChar char="–"/>
              <a:defRPr sz="2000">
                <a:solidFill>
                  <a:schemeClr val="tx1"/>
                </a:solidFill>
                <a:latin typeface="Calibri" pitchFamily="34" charset="0"/>
              </a:defRPr>
            </a:lvl2pPr>
            <a:lvl3pPr marL="799912" indent="-159992" eaLnBrk="0" hangingPunct="0">
              <a:spcBef>
                <a:spcPct val="20000"/>
              </a:spcBef>
              <a:buFont typeface="Arial" pitchFamily="34" charset="0"/>
              <a:buChar char="•"/>
              <a:defRPr sz="1700">
                <a:solidFill>
                  <a:schemeClr val="tx1"/>
                </a:solidFill>
                <a:latin typeface="Calibri" pitchFamily="34" charset="0"/>
              </a:defRPr>
            </a:lvl3pPr>
            <a:lvl4pPr marL="1119890" indent="-159992" eaLnBrk="0" hangingPunct="0">
              <a:spcBef>
                <a:spcPct val="20000"/>
              </a:spcBef>
              <a:buFont typeface="Arial" pitchFamily="34" charset="0"/>
              <a:buChar char="–"/>
              <a:defRPr sz="1400">
                <a:solidFill>
                  <a:schemeClr val="tx1"/>
                </a:solidFill>
                <a:latin typeface="Calibri" pitchFamily="34" charset="0"/>
              </a:defRPr>
            </a:lvl4pPr>
            <a:lvl5pPr marL="1439829" indent="-159992" eaLnBrk="0" hangingPunct="0">
              <a:spcBef>
                <a:spcPct val="20000"/>
              </a:spcBef>
              <a:buFont typeface="Arial" pitchFamily="34" charset="0"/>
              <a:buChar char="»"/>
              <a:defRPr sz="1400">
                <a:solidFill>
                  <a:schemeClr val="tx1"/>
                </a:solidFill>
                <a:latin typeface="Calibri" pitchFamily="34" charset="0"/>
              </a:defRPr>
            </a:lvl5pPr>
            <a:lvl6pPr marL="1759825" indent="-159992" eaLnBrk="0" fontAlgn="base" hangingPunct="0">
              <a:spcBef>
                <a:spcPct val="20000"/>
              </a:spcBef>
              <a:spcAft>
                <a:spcPct val="0"/>
              </a:spcAft>
              <a:buFont typeface="Arial" pitchFamily="34" charset="0"/>
              <a:buChar char="»"/>
              <a:defRPr sz="1400">
                <a:solidFill>
                  <a:schemeClr val="tx1"/>
                </a:solidFill>
                <a:latin typeface="Calibri" pitchFamily="34" charset="0"/>
              </a:defRPr>
            </a:lvl6pPr>
            <a:lvl7pPr marL="2079761" indent="-159992" eaLnBrk="0" fontAlgn="base" hangingPunct="0">
              <a:spcBef>
                <a:spcPct val="20000"/>
              </a:spcBef>
              <a:spcAft>
                <a:spcPct val="0"/>
              </a:spcAft>
              <a:buFont typeface="Arial" pitchFamily="34" charset="0"/>
              <a:buChar char="»"/>
              <a:defRPr sz="1400">
                <a:solidFill>
                  <a:schemeClr val="tx1"/>
                </a:solidFill>
                <a:latin typeface="Calibri" pitchFamily="34" charset="0"/>
              </a:defRPr>
            </a:lvl7pPr>
            <a:lvl8pPr marL="2399733" indent="-159992" eaLnBrk="0" fontAlgn="base" hangingPunct="0">
              <a:spcBef>
                <a:spcPct val="20000"/>
              </a:spcBef>
              <a:spcAft>
                <a:spcPct val="0"/>
              </a:spcAft>
              <a:buFont typeface="Arial" pitchFamily="34" charset="0"/>
              <a:buChar char="»"/>
              <a:defRPr sz="1400">
                <a:solidFill>
                  <a:schemeClr val="tx1"/>
                </a:solidFill>
                <a:latin typeface="Calibri" pitchFamily="34" charset="0"/>
              </a:defRPr>
            </a:lvl8pPr>
            <a:lvl9pPr marL="2719683" indent="-159992" eaLnBrk="0" fontAlgn="base" hangingPunct="0">
              <a:spcBef>
                <a:spcPct val="20000"/>
              </a:spcBef>
              <a:spcAft>
                <a:spcPct val="0"/>
              </a:spcAft>
              <a:buFont typeface="Arial" pitchFamily="34" charset="0"/>
              <a:buChar char="»"/>
              <a:defRPr sz="1400">
                <a:solidFill>
                  <a:schemeClr val="tx1"/>
                </a:solidFill>
                <a:latin typeface="Calibri" pitchFamily="34" charset="0"/>
              </a:defRPr>
            </a:lvl9pPr>
          </a:lstStyle>
          <a:p>
            <a:pPr eaLnBrk="1" hangingPunct="1">
              <a:spcBef>
                <a:spcPct val="0"/>
              </a:spcBef>
              <a:buFontTx/>
              <a:buNone/>
            </a:pPr>
            <a:fld id="{D6D58E54-78BC-4473-923F-308E6555C5D9}" type="slidenum">
              <a:rPr lang="en-US" altLang="en-US" sz="1000">
                <a:solidFill>
                  <a:prstClr val="white"/>
                </a:solidFill>
                <a:ea typeface="ヒラギノ角ゴ ProN W3"/>
                <a:cs typeface="ヒラギノ角ゴ ProN W3"/>
                <a:sym typeface="GillSans" pitchFamily="34" charset="0"/>
              </a:rPr>
              <a:pPr eaLnBrk="1" hangingPunct="1">
                <a:spcBef>
                  <a:spcPct val="0"/>
                </a:spcBef>
                <a:buFontTx/>
                <a:buNone/>
              </a:pPr>
              <a:t>9</a:t>
            </a:fld>
            <a:endParaRPr lang="en-US" altLang="en-US" sz="1000">
              <a:solidFill>
                <a:prstClr val="white"/>
              </a:solidFill>
              <a:ea typeface="ヒラギノ角ゴ ProN W3"/>
              <a:cs typeface="ヒラギノ角ゴ ProN W3"/>
              <a:sym typeface="GillSans" pitchFamily="34" charset="0"/>
            </a:endParaRPr>
          </a:p>
        </p:txBody>
      </p:sp>
      <p:graphicFrame>
        <p:nvGraphicFramePr>
          <p:cNvPr id="21508" name="Content Placeholder 3"/>
          <p:cNvGraphicFramePr>
            <a:graphicFrameLocks/>
          </p:cNvGraphicFramePr>
          <p:nvPr/>
        </p:nvGraphicFramePr>
        <p:xfrm>
          <a:off x="295796" y="1537023"/>
          <a:ext cx="8791277" cy="4572000"/>
        </p:xfrm>
        <a:graphic>
          <a:graphicData uri="http://schemas.openxmlformats.org/presentationml/2006/ole">
            <mc:AlternateContent xmlns:mc="http://schemas.openxmlformats.org/markup-compatibility/2006">
              <mc:Choice xmlns:v="urn:schemas-microsoft-com:vml" Requires="v">
                <p:oleObj spid="_x0000_s4108" r:id="rId5" imgW="12503980" imgH="6498899" progId="Excel.Chart.8">
                  <p:embed/>
                </p:oleObj>
              </mc:Choice>
              <mc:Fallback>
                <p:oleObj r:id="rId5" imgW="12503980" imgH="649889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796" y="1537023"/>
                        <a:ext cx="879127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itle 1"/>
          <p:cNvSpPr txBox="1">
            <a:spLocks/>
          </p:cNvSpPr>
          <p:nvPr/>
        </p:nvSpPr>
        <p:spPr bwMode="auto">
          <a:xfrm>
            <a:off x="533549" y="1156395"/>
            <a:ext cx="807690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997" tIns="31988" rIns="63997" bIns="31988" anchor="ctr"/>
          <a:lstStyle>
            <a:lvl1pPr algn="l" rtl="0" eaLnBrk="0" fontAlgn="base" hangingPunct="0">
              <a:lnSpc>
                <a:spcPts val="3500"/>
              </a:lnSpc>
              <a:spcBef>
                <a:spcPct val="0"/>
              </a:spcBef>
              <a:spcAft>
                <a:spcPct val="0"/>
              </a:spcAft>
              <a:defRPr sz="3600" b="1" kern="1200">
                <a:solidFill>
                  <a:schemeClr val="tx1"/>
                </a:solidFill>
                <a:latin typeface="+mj-lt"/>
                <a:ea typeface="+mj-ea"/>
                <a:cs typeface="+mj-cs"/>
              </a:defRPr>
            </a:lvl1pPr>
            <a:lvl2pPr algn="ctr" rtl="0" eaLnBrk="0" fontAlgn="base" hangingPunct="0">
              <a:lnSpc>
                <a:spcPts val="3800"/>
              </a:lnSpc>
              <a:spcBef>
                <a:spcPct val="0"/>
              </a:spcBef>
              <a:spcAft>
                <a:spcPct val="0"/>
              </a:spcAft>
              <a:defRPr sz="3600" b="1">
                <a:solidFill>
                  <a:schemeClr val="tx1"/>
                </a:solidFill>
                <a:latin typeface="Calibri" pitchFamily="34" charset="0"/>
              </a:defRPr>
            </a:lvl2pPr>
            <a:lvl3pPr algn="ctr" rtl="0" eaLnBrk="0" fontAlgn="base" hangingPunct="0">
              <a:lnSpc>
                <a:spcPts val="3800"/>
              </a:lnSpc>
              <a:spcBef>
                <a:spcPct val="0"/>
              </a:spcBef>
              <a:spcAft>
                <a:spcPct val="0"/>
              </a:spcAft>
              <a:defRPr sz="3600" b="1">
                <a:solidFill>
                  <a:schemeClr val="tx1"/>
                </a:solidFill>
                <a:latin typeface="Calibri" pitchFamily="34" charset="0"/>
              </a:defRPr>
            </a:lvl3pPr>
            <a:lvl4pPr algn="ctr" rtl="0" eaLnBrk="0" fontAlgn="base" hangingPunct="0">
              <a:lnSpc>
                <a:spcPts val="3800"/>
              </a:lnSpc>
              <a:spcBef>
                <a:spcPct val="0"/>
              </a:spcBef>
              <a:spcAft>
                <a:spcPct val="0"/>
              </a:spcAft>
              <a:defRPr sz="3600" b="1">
                <a:solidFill>
                  <a:schemeClr val="tx1"/>
                </a:solidFill>
                <a:latin typeface="Calibri" pitchFamily="34" charset="0"/>
              </a:defRPr>
            </a:lvl4pPr>
            <a:lvl5pPr algn="ctr" rtl="0" eaLnBrk="0" fontAlgn="base" hangingPunct="0">
              <a:lnSpc>
                <a:spcPts val="3800"/>
              </a:lnSpc>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defTabSz="640147">
              <a:lnSpc>
                <a:spcPts val="1758"/>
              </a:lnSpc>
              <a:defRPr/>
            </a:pPr>
            <a:r>
              <a:rPr lang="en-US" sz="1700" b="0" i="1" dirty="0">
                <a:solidFill>
                  <a:prstClr val="black">
                    <a:lumMod val="65000"/>
                    <a:lumOff val="35000"/>
                  </a:prstClr>
                </a:solidFill>
                <a:sym typeface="GillSans" pitchFamily="-68" charset="0"/>
              </a:rPr>
              <a:t>What approach is your campus taking with regard to these types of learning practices?</a:t>
            </a:r>
          </a:p>
        </p:txBody>
      </p:sp>
      <p:sp>
        <p:nvSpPr>
          <p:cNvPr id="21510" name="TextBox 6"/>
          <p:cNvSpPr txBox="1">
            <a:spLocks noChangeArrowheads="1"/>
          </p:cNvSpPr>
          <p:nvPr/>
        </p:nvSpPr>
        <p:spPr bwMode="auto">
          <a:xfrm>
            <a:off x="7662789" y="1674316"/>
            <a:ext cx="770186" cy="422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997" tIns="0" rIns="63997"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40147" eaLnBrk="1" fontAlgn="base" hangingPunct="1">
              <a:spcBef>
                <a:spcPts val="844"/>
              </a:spcBef>
              <a:spcAft>
                <a:spcPct val="0"/>
              </a:spcAft>
              <a:buNone/>
            </a:pPr>
            <a:r>
              <a:rPr lang="en-US" altLang="en-US" sz="1100" i="1">
                <a:solidFill>
                  <a:srgbClr val="000000"/>
                </a:solidFill>
                <a:latin typeface="Arial" pitchFamily="34" charset="0"/>
                <a:ea typeface="ヒラギノ角ゴ ProN W3"/>
                <a:sym typeface="GillSans" pitchFamily="34" charset="0"/>
              </a:rPr>
              <a:t>This is </a:t>
            </a:r>
            <a:br>
              <a:rPr lang="en-US" altLang="en-US" sz="1100" i="1">
                <a:solidFill>
                  <a:srgbClr val="000000"/>
                </a:solidFill>
                <a:latin typeface="Arial" pitchFamily="34" charset="0"/>
                <a:ea typeface="ヒラギノ角ゴ ProN W3"/>
                <a:sym typeface="GillSans" pitchFamily="34" charset="0"/>
              </a:rPr>
            </a:br>
            <a:r>
              <a:rPr lang="en-US" altLang="en-US" sz="1100" i="1">
                <a:solidFill>
                  <a:srgbClr val="000000"/>
                </a:solidFill>
                <a:latin typeface="Arial" pitchFamily="34" charset="0"/>
                <a:ea typeface="ヒラギノ角ゴ ProN W3"/>
                <a:sym typeface="GillSans" pitchFamily="34" charset="0"/>
              </a:rPr>
              <a:t>offered as</a:t>
            </a:r>
            <a:br>
              <a:rPr lang="en-US" altLang="en-US" sz="1100" i="1">
                <a:solidFill>
                  <a:srgbClr val="000000"/>
                </a:solidFill>
                <a:latin typeface="Arial" pitchFamily="34" charset="0"/>
                <a:ea typeface="ヒラギノ角ゴ ProN W3"/>
                <a:sym typeface="GillSans" pitchFamily="34" charset="0"/>
              </a:rPr>
            </a:br>
            <a:r>
              <a:rPr lang="en-US" altLang="en-US" sz="1100" i="1">
                <a:solidFill>
                  <a:srgbClr val="000000"/>
                </a:solidFill>
                <a:latin typeface="Arial" pitchFamily="34" charset="0"/>
                <a:ea typeface="ヒラギノ角ゴ ProN W3"/>
                <a:sym typeface="GillSans" pitchFamily="34" charset="0"/>
              </a:rPr>
              <a:t>an option</a:t>
            </a:r>
          </a:p>
          <a:p>
            <a:pPr algn="ctr" defTabSz="640147" eaLnBrk="1" fontAlgn="base" hangingPunct="1">
              <a:spcBef>
                <a:spcPts val="844"/>
              </a:spcBef>
              <a:spcAft>
                <a:spcPct val="0"/>
              </a:spcAft>
              <a:buNone/>
            </a:pPr>
            <a:r>
              <a:rPr lang="en-US" altLang="en-US" sz="1100" i="1">
                <a:solidFill>
                  <a:srgbClr val="000000"/>
                </a:solidFill>
                <a:latin typeface="Arial" pitchFamily="34" charset="0"/>
                <a:ea typeface="ヒラギノ角ゴ ProN W3"/>
                <a:sym typeface="GillSans" pitchFamily="34" charset="0"/>
              </a:rPr>
              <a:t>31%</a:t>
            </a:r>
          </a:p>
          <a:p>
            <a:pPr algn="ctr" defTabSz="640147" eaLnBrk="1" fontAlgn="base" hangingPunct="1">
              <a:spcBef>
                <a:spcPts val="1336"/>
              </a:spcBef>
              <a:spcAft>
                <a:spcPct val="0"/>
              </a:spcAft>
              <a:buNone/>
            </a:pPr>
            <a:r>
              <a:rPr lang="en-US" altLang="en-US" sz="1100" i="1">
                <a:solidFill>
                  <a:srgbClr val="000000"/>
                </a:solidFill>
                <a:latin typeface="Arial" pitchFamily="34" charset="0"/>
                <a:ea typeface="ヒラギノ角ゴ ProN W3"/>
                <a:sym typeface="GillSans" pitchFamily="34" charset="0"/>
              </a:rPr>
              <a:t>30%</a:t>
            </a:r>
          </a:p>
          <a:p>
            <a:pPr algn="ctr" defTabSz="640147" eaLnBrk="1" fontAlgn="base" hangingPunct="1">
              <a:spcBef>
                <a:spcPts val="1336"/>
              </a:spcBef>
              <a:spcAft>
                <a:spcPct val="0"/>
              </a:spcAft>
              <a:buNone/>
            </a:pPr>
            <a:r>
              <a:rPr lang="en-US" altLang="en-US" sz="1100" i="1">
                <a:solidFill>
                  <a:srgbClr val="000000"/>
                </a:solidFill>
                <a:latin typeface="Arial" pitchFamily="34" charset="0"/>
                <a:ea typeface="ヒラギノ角ゴ ProN W3"/>
                <a:sym typeface="GillSans" pitchFamily="34" charset="0"/>
              </a:rPr>
              <a:t>41%</a:t>
            </a:r>
          </a:p>
          <a:p>
            <a:pPr algn="ctr" defTabSz="640147" eaLnBrk="1" fontAlgn="base" hangingPunct="1">
              <a:spcBef>
                <a:spcPts val="1336"/>
              </a:spcBef>
              <a:spcAft>
                <a:spcPct val="0"/>
              </a:spcAft>
              <a:buNone/>
            </a:pPr>
            <a:r>
              <a:rPr lang="en-US" altLang="en-US" sz="1100" i="1">
                <a:solidFill>
                  <a:srgbClr val="000000"/>
                </a:solidFill>
                <a:latin typeface="Arial" pitchFamily="34" charset="0"/>
                <a:ea typeface="ヒラギノ角ゴ ProN W3"/>
                <a:sym typeface="GillSans" pitchFamily="34" charset="0"/>
              </a:rPr>
              <a:t>23%</a:t>
            </a:r>
          </a:p>
          <a:p>
            <a:pPr algn="ctr" defTabSz="640147" eaLnBrk="1" fontAlgn="base" hangingPunct="1">
              <a:spcBef>
                <a:spcPts val="1336"/>
              </a:spcBef>
              <a:spcAft>
                <a:spcPct val="0"/>
              </a:spcAft>
              <a:buNone/>
            </a:pPr>
            <a:r>
              <a:rPr lang="en-US" altLang="en-US" sz="1100" i="1">
                <a:solidFill>
                  <a:srgbClr val="000000"/>
                </a:solidFill>
                <a:latin typeface="Arial" pitchFamily="34" charset="0"/>
                <a:ea typeface="ヒラギノ角ゴ ProN W3"/>
                <a:sym typeface="GillSans" pitchFamily="34" charset="0"/>
              </a:rPr>
              <a:t>53%</a:t>
            </a:r>
          </a:p>
          <a:p>
            <a:pPr algn="ctr" defTabSz="640147" eaLnBrk="1" fontAlgn="base" hangingPunct="1">
              <a:spcBef>
                <a:spcPts val="1336"/>
              </a:spcBef>
              <a:spcAft>
                <a:spcPct val="0"/>
              </a:spcAft>
              <a:buNone/>
            </a:pPr>
            <a:r>
              <a:rPr lang="en-US" altLang="en-US" sz="1100" i="1">
                <a:solidFill>
                  <a:srgbClr val="000000"/>
                </a:solidFill>
                <a:latin typeface="Arial" pitchFamily="34" charset="0"/>
                <a:ea typeface="ヒラギノ角ゴ ProN W3"/>
                <a:sym typeface="GillSans" pitchFamily="34" charset="0"/>
              </a:rPr>
              <a:t>79%</a:t>
            </a:r>
          </a:p>
          <a:p>
            <a:pPr algn="ctr" defTabSz="640147" eaLnBrk="1" fontAlgn="base" hangingPunct="1">
              <a:spcBef>
                <a:spcPts val="1336"/>
              </a:spcBef>
              <a:spcAft>
                <a:spcPct val="0"/>
              </a:spcAft>
              <a:buNone/>
            </a:pPr>
            <a:r>
              <a:rPr lang="en-US" altLang="en-US" sz="1100" i="1">
                <a:solidFill>
                  <a:srgbClr val="000000"/>
                </a:solidFill>
                <a:latin typeface="Arial" pitchFamily="34" charset="0"/>
                <a:ea typeface="ヒラギノ角ゴ ProN W3"/>
                <a:sym typeface="GillSans" pitchFamily="34" charset="0"/>
              </a:rPr>
              <a:t>59%</a:t>
            </a:r>
          </a:p>
          <a:p>
            <a:pPr algn="ctr" defTabSz="640147" eaLnBrk="1" fontAlgn="base" hangingPunct="1">
              <a:spcBef>
                <a:spcPts val="1336"/>
              </a:spcBef>
              <a:spcAft>
                <a:spcPct val="0"/>
              </a:spcAft>
              <a:buNone/>
            </a:pPr>
            <a:r>
              <a:rPr lang="en-US" altLang="en-US" sz="1100" i="1">
                <a:solidFill>
                  <a:srgbClr val="000000"/>
                </a:solidFill>
                <a:latin typeface="Arial" pitchFamily="34" charset="0"/>
                <a:ea typeface="ヒラギノ角ゴ ProN W3"/>
                <a:sym typeface="GillSans" pitchFamily="34" charset="0"/>
              </a:rPr>
              <a:t>87%</a:t>
            </a:r>
          </a:p>
          <a:p>
            <a:pPr algn="ctr" defTabSz="640147" eaLnBrk="1" fontAlgn="base" hangingPunct="1">
              <a:spcBef>
                <a:spcPts val="1336"/>
              </a:spcBef>
              <a:spcAft>
                <a:spcPct val="0"/>
              </a:spcAft>
              <a:buNone/>
            </a:pPr>
            <a:r>
              <a:rPr lang="en-US" altLang="en-US" sz="1100" i="1">
                <a:solidFill>
                  <a:srgbClr val="000000"/>
                </a:solidFill>
                <a:latin typeface="Arial" pitchFamily="34" charset="0"/>
                <a:ea typeface="ヒラギノ角ゴ ProN W3"/>
                <a:sym typeface="GillSans" pitchFamily="34" charset="0"/>
              </a:rPr>
              <a:t>90%</a:t>
            </a:r>
          </a:p>
          <a:p>
            <a:pPr algn="ctr" defTabSz="640147" eaLnBrk="1" fontAlgn="base" hangingPunct="1">
              <a:spcBef>
                <a:spcPts val="1336"/>
              </a:spcBef>
              <a:spcAft>
                <a:spcPct val="0"/>
              </a:spcAft>
              <a:buNone/>
            </a:pPr>
            <a:r>
              <a:rPr lang="en-US" altLang="en-US" sz="1100" i="1">
                <a:solidFill>
                  <a:srgbClr val="000000"/>
                </a:solidFill>
                <a:latin typeface="Arial" pitchFamily="34" charset="0"/>
                <a:ea typeface="ヒラギノ角ゴ ProN W3"/>
                <a:sym typeface="GillSans" pitchFamily="34" charset="0"/>
              </a:rPr>
              <a:t>92%</a:t>
            </a:r>
          </a:p>
          <a:p>
            <a:pPr algn="ctr" defTabSz="640147" eaLnBrk="1" fontAlgn="base" hangingPunct="1">
              <a:spcBef>
                <a:spcPts val="1336"/>
              </a:spcBef>
              <a:spcAft>
                <a:spcPct val="0"/>
              </a:spcAft>
              <a:buNone/>
            </a:pPr>
            <a:r>
              <a:rPr lang="en-US" altLang="en-US" sz="1100" i="1">
                <a:solidFill>
                  <a:srgbClr val="000000"/>
                </a:solidFill>
                <a:latin typeface="Arial" pitchFamily="34" charset="0"/>
                <a:ea typeface="ヒラギノ角ゴ ProN W3"/>
                <a:sym typeface="GillSans" pitchFamily="34" charset="0"/>
              </a:rPr>
              <a:t>94%</a:t>
            </a:r>
          </a:p>
        </p:txBody>
      </p:sp>
      <p:sp>
        <p:nvSpPr>
          <p:cNvPr id="21511" name="TextBox 7"/>
          <p:cNvSpPr txBox="1">
            <a:spLocks noChangeArrowheads="1"/>
          </p:cNvSpPr>
          <p:nvPr/>
        </p:nvSpPr>
        <p:spPr bwMode="auto">
          <a:xfrm>
            <a:off x="8411766" y="1674317"/>
            <a:ext cx="619497" cy="424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997" tIns="0" rIns="63997"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40147" eaLnBrk="1" fontAlgn="base" hangingPunct="1">
              <a:spcBef>
                <a:spcPts val="1336"/>
              </a:spcBef>
              <a:spcAft>
                <a:spcPct val="0"/>
              </a:spcAft>
              <a:buNone/>
            </a:pPr>
            <a:r>
              <a:rPr lang="en-US" altLang="en-US" sz="1100" b="1">
                <a:solidFill>
                  <a:srgbClr val="000000"/>
                </a:solidFill>
                <a:latin typeface="Arial" pitchFamily="34" charset="0"/>
                <a:ea typeface="ヒラギノ角ゴ ProN W3"/>
                <a:sym typeface="GillSans" pitchFamily="34" charset="0"/>
              </a:rPr>
              <a:t/>
            </a:r>
            <a:br>
              <a:rPr lang="en-US" altLang="en-US" sz="1100" b="1">
                <a:solidFill>
                  <a:srgbClr val="000000"/>
                </a:solidFill>
                <a:latin typeface="Arial" pitchFamily="34" charset="0"/>
                <a:ea typeface="ヒラギノ角ゴ ProN W3"/>
                <a:sym typeface="GillSans" pitchFamily="34" charset="0"/>
              </a:rPr>
            </a:br>
            <a:r>
              <a:rPr lang="en-US" altLang="en-US" sz="1100" b="1">
                <a:solidFill>
                  <a:srgbClr val="000000"/>
                </a:solidFill>
                <a:latin typeface="Arial" pitchFamily="34" charset="0"/>
                <a:ea typeface="ヒラギノ角ゴ ProN W3"/>
                <a:sym typeface="GillSans" pitchFamily="34" charset="0"/>
              </a:rPr>
              <a:t>Total</a:t>
            </a:r>
            <a:br>
              <a:rPr lang="en-US" altLang="en-US" sz="1100" b="1">
                <a:solidFill>
                  <a:srgbClr val="000000"/>
                </a:solidFill>
                <a:latin typeface="Arial" pitchFamily="34" charset="0"/>
                <a:ea typeface="ヒラギノ角ゴ ProN W3"/>
                <a:sym typeface="GillSans" pitchFamily="34" charset="0"/>
              </a:rPr>
            </a:br>
            <a:r>
              <a:rPr lang="en-US" altLang="en-US" sz="1100" b="1">
                <a:solidFill>
                  <a:srgbClr val="000000"/>
                </a:solidFill>
                <a:latin typeface="Arial" pitchFamily="34" charset="0"/>
                <a:ea typeface="ヒラギノ角ゴ ProN W3"/>
                <a:sym typeface="GillSans" pitchFamily="34" charset="0"/>
              </a:rPr>
              <a:t>offered</a:t>
            </a:r>
          </a:p>
          <a:p>
            <a:pPr algn="ctr" defTabSz="640147" eaLnBrk="1" fontAlgn="base" hangingPunct="1">
              <a:spcBef>
                <a:spcPts val="844"/>
              </a:spcBef>
              <a:spcAft>
                <a:spcPct val="0"/>
              </a:spcAft>
              <a:buNone/>
            </a:pPr>
            <a:r>
              <a:rPr lang="en-US" altLang="en-US" sz="1100" b="1">
                <a:solidFill>
                  <a:srgbClr val="4F81BD"/>
                </a:solidFill>
                <a:latin typeface="Arial" pitchFamily="34" charset="0"/>
                <a:ea typeface="ヒラギノ角ゴ ProN W3"/>
                <a:sym typeface="GillSans" pitchFamily="34" charset="0"/>
              </a:rPr>
              <a:t>91%</a:t>
            </a:r>
          </a:p>
          <a:p>
            <a:pPr algn="ctr" defTabSz="640147" eaLnBrk="1" fontAlgn="base" hangingPunct="1">
              <a:spcBef>
                <a:spcPts val="1336"/>
              </a:spcBef>
              <a:spcAft>
                <a:spcPct val="0"/>
              </a:spcAft>
              <a:buNone/>
            </a:pPr>
            <a:r>
              <a:rPr lang="en-US" altLang="en-US" sz="1100">
                <a:solidFill>
                  <a:prstClr val="black"/>
                </a:solidFill>
                <a:latin typeface="Arial" pitchFamily="34" charset="0"/>
                <a:ea typeface="ヒラギノ角ゴ ProN W3"/>
                <a:sym typeface="GillSans" pitchFamily="34" charset="0"/>
              </a:rPr>
              <a:t>82%</a:t>
            </a:r>
          </a:p>
          <a:p>
            <a:pPr algn="ctr" defTabSz="640147" eaLnBrk="1" fontAlgn="base" hangingPunct="1">
              <a:spcBef>
                <a:spcPts val="1336"/>
              </a:spcBef>
              <a:spcAft>
                <a:spcPct val="0"/>
              </a:spcAft>
              <a:buNone/>
            </a:pPr>
            <a:r>
              <a:rPr lang="en-US" altLang="en-US" sz="1100" b="1">
                <a:solidFill>
                  <a:srgbClr val="4F81BD"/>
                </a:solidFill>
                <a:latin typeface="Arial" pitchFamily="34" charset="0"/>
                <a:ea typeface="ヒラギノ角ゴ ProN W3"/>
                <a:sym typeface="GillSans" pitchFamily="34" charset="0"/>
              </a:rPr>
              <a:t>93%</a:t>
            </a:r>
          </a:p>
          <a:p>
            <a:pPr algn="ctr" defTabSz="640147" eaLnBrk="1" fontAlgn="base" hangingPunct="1">
              <a:spcBef>
                <a:spcPts val="1336"/>
              </a:spcBef>
              <a:spcAft>
                <a:spcPct val="0"/>
              </a:spcAft>
              <a:buNone/>
            </a:pPr>
            <a:r>
              <a:rPr lang="en-US" altLang="en-US" sz="1100">
                <a:solidFill>
                  <a:srgbClr val="000000"/>
                </a:solidFill>
                <a:latin typeface="Arial" pitchFamily="34" charset="0"/>
                <a:ea typeface="ヒラギノ角ゴ ProN W3"/>
                <a:sym typeface="GillSans" pitchFamily="34" charset="0"/>
              </a:rPr>
              <a:t>65%</a:t>
            </a:r>
          </a:p>
          <a:p>
            <a:pPr algn="ctr" defTabSz="640147" eaLnBrk="1" fontAlgn="base" hangingPunct="1">
              <a:spcBef>
                <a:spcPts val="1336"/>
              </a:spcBef>
              <a:spcAft>
                <a:spcPct val="0"/>
              </a:spcAft>
              <a:buNone/>
            </a:pPr>
            <a:r>
              <a:rPr lang="en-US" altLang="en-US" sz="1100">
                <a:solidFill>
                  <a:prstClr val="black"/>
                </a:solidFill>
                <a:latin typeface="Arial" pitchFamily="34" charset="0"/>
                <a:ea typeface="ヒラギノ角ゴ ProN W3"/>
                <a:sym typeface="GillSans" pitchFamily="34" charset="0"/>
              </a:rPr>
              <a:t>87%</a:t>
            </a:r>
          </a:p>
          <a:p>
            <a:pPr algn="ctr" defTabSz="640147" eaLnBrk="1" fontAlgn="base" hangingPunct="1">
              <a:spcBef>
                <a:spcPts val="1336"/>
              </a:spcBef>
              <a:spcAft>
                <a:spcPct val="0"/>
              </a:spcAft>
              <a:buNone/>
            </a:pPr>
            <a:r>
              <a:rPr lang="en-US" altLang="en-US" sz="1100" b="1">
                <a:solidFill>
                  <a:srgbClr val="4F81BD"/>
                </a:solidFill>
                <a:latin typeface="Arial" pitchFamily="34" charset="0"/>
                <a:ea typeface="ヒラギノ角ゴ ProN W3"/>
                <a:sym typeface="GillSans" pitchFamily="34" charset="0"/>
              </a:rPr>
              <a:t>93%</a:t>
            </a:r>
          </a:p>
          <a:p>
            <a:pPr algn="ctr" defTabSz="640147" eaLnBrk="1" fontAlgn="base" hangingPunct="1">
              <a:spcBef>
                <a:spcPts val="1336"/>
              </a:spcBef>
              <a:spcAft>
                <a:spcPct val="0"/>
              </a:spcAft>
              <a:buNone/>
            </a:pPr>
            <a:r>
              <a:rPr lang="en-US" altLang="en-US" sz="1100">
                <a:solidFill>
                  <a:srgbClr val="000000"/>
                </a:solidFill>
                <a:latin typeface="Arial" pitchFamily="34" charset="0"/>
                <a:ea typeface="ヒラギノ角ゴ ProN W3"/>
                <a:sym typeface="GillSans" pitchFamily="34" charset="0"/>
              </a:rPr>
              <a:t>71%</a:t>
            </a:r>
          </a:p>
          <a:p>
            <a:pPr algn="ctr" defTabSz="640147" eaLnBrk="1" fontAlgn="base" hangingPunct="1">
              <a:spcBef>
                <a:spcPts val="1336"/>
              </a:spcBef>
              <a:spcAft>
                <a:spcPct val="0"/>
              </a:spcAft>
              <a:buNone/>
            </a:pPr>
            <a:r>
              <a:rPr lang="en-US" altLang="en-US" sz="1100" b="1">
                <a:solidFill>
                  <a:srgbClr val="4F81BD"/>
                </a:solidFill>
                <a:latin typeface="Arial" pitchFamily="34" charset="0"/>
                <a:ea typeface="ヒラギノ角ゴ ProN W3"/>
                <a:sym typeface="GillSans" pitchFamily="34" charset="0"/>
              </a:rPr>
              <a:t>96%</a:t>
            </a:r>
          </a:p>
          <a:p>
            <a:pPr algn="ctr" defTabSz="640147" eaLnBrk="1" fontAlgn="base" hangingPunct="1">
              <a:spcBef>
                <a:spcPts val="1336"/>
              </a:spcBef>
              <a:spcAft>
                <a:spcPct val="0"/>
              </a:spcAft>
              <a:buNone/>
            </a:pPr>
            <a:r>
              <a:rPr lang="en-US" altLang="en-US" sz="1100" b="1">
                <a:solidFill>
                  <a:srgbClr val="4F81BD"/>
                </a:solidFill>
                <a:latin typeface="Arial" pitchFamily="34" charset="0"/>
                <a:ea typeface="ヒラギノ角ゴ ProN W3"/>
                <a:sym typeface="GillSans" pitchFamily="34" charset="0"/>
              </a:rPr>
              <a:t>97%</a:t>
            </a:r>
          </a:p>
          <a:p>
            <a:pPr algn="ctr" defTabSz="640147" eaLnBrk="1" fontAlgn="base" hangingPunct="1">
              <a:spcBef>
                <a:spcPts val="1336"/>
              </a:spcBef>
              <a:spcAft>
                <a:spcPct val="0"/>
              </a:spcAft>
              <a:buNone/>
            </a:pPr>
            <a:r>
              <a:rPr lang="en-US" altLang="en-US" sz="1100" b="1">
                <a:solidFill>
                  <a:srgbClr val="4F81BD"/>
                </a:solidFill>
                <a:latin typeface="Arial" pitchFamily="34" charset="0"/>
                <a:ea typeface="ヒラギノ角ゴ ProN W3"/>
                <a:sym typeface="GillSans" pitchFamily="34" charset="0"/>
              </a:rPr>
              <a:t>98%</a:t>
            </a:r>
          </a:p>
          <a:p>
            <a:pPr algn="ctr" defTabSz="640147" eaLnBrk="1" fontAlgn="base" hangingPunct="1">
              <a:spcBef>
                <a:spcPts val="1336"/>
              </a:spcBef>
              <a:spcAft>
                <a:spcPct val="0"/>
              </a:spcAft>
              <a:buNone/>
            </a:pPr>
            <a:r>
              <a:rPr lang="en-US" altLang="en-US" sz="1100" b="1">
                <a:solidFill>
                  <a:srgbClr val="4F81BD"/>
                </a:solidFill>
                <a:latin typeface="Arial" pitchFamily="34" charset="0"/>
                <a:ea typeface="ヒラギノ角ゴ ProN W3"/>
                <a:sym typeface="GillSans" pitchFamily="34" charset="0"/>
              </a:rPr>
              <a:t>96%</a:t>
            </a:r>
          </a:p>
        </p:txBody>
      </p:sp>
      <p:sp>
        <p:nvSpPr>
          <p:cNvPr id="21512" name="TextBox 8"/>
          <p:cNvSpPr txBox="1">
            <a:spLocks noChangeArrowheads="1"/>
          </p:cNvSpPr>
          <p:nvPr/>
        </p:nvSpPr>
        <p:spPr bwMode="auto">
          <a:xfrm>
            <a:off x="21208" y="2219056"/>
            <a:ext cx="2347391" cy="379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997" tIns="31988" rIns="63997" bIns="31988">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defTabSz="640147" eaLnBrk="1" fontAlgn="base" hangingPunct="1">
              <a:lnSpc>
                <a:spcPts val="1336"/>
              </a:lnSpc>
              <a:spcBef>
                <a:spcPts val="422"/>
              </a:spcBef>
              <a:spcAft>
                <a:spcPct val="0"/>
              </a:spcAft>
              <a:buNone/>
            </a:pPr>
            <a:r>
              <a:rPr lang="en-US" altLang="en-US" sz="1200" b="1" dirty="0">
                <a:solidFill>
                  <a:srgbClr val="000000"/>
                </a:solidFill>
                <a:latin typeface="Arial" pitchFamily="34" charset="0"/>
                <a:ea typeface="ヒラギノ角ゴ ProN W3"/>
                <a:sym typeface="GillSans" pitchFamily="34" charset="0"/>
              </a:rPr>
              <a:t>First-year experiences that support transition to college</a:t>
            </a:r>
          </a:p>
          <a:p>
            <a:pPr algn="r" defTabSz="640147" eaLnBrk="1" fontAlgn="base" hangingPunct="1">
              <a:lnSpc>
                <a:spcPts val="1336"/>
              </a:lnSpc>
              <a:spcBef>
                <a:spcPts val="422"/>
              </a:spcBef>
              <a:spcAft>
                <a:spcPct val="0"/>
              </a:spcAft>
              <a:buNone/>
            </a:pPr>
            <a:r>
              <a:rPr lang="en-US" altLang="en-US" sz="1200" b="1" dirty="0">
                <a:solidFill>
                  <a:srgbClr val="000000"/>
                </a:solidFill>
                <a:latin typeface="Arial" pitchFamily="34" charset="0"/>
                <a:ea typeface="ヒラギノ角ゴ ProN W3"/>
                <a:sym typeface="GillSans" pitchFamily="34" charset="0"/>
              </a:rPr>
              <a:t>First-year academic seminars</a:t>
            </a:r>
          </a:p>
          <a:p>
            <a:pPr algn="r" defTabSz="640147" eaLnBrk="1" fontAlgn="base" hangingPunct="1">
              <a:lnSpc>
                <a:spcPts val="1336"/>
              </a:lnSpc>
              <a:spcBef>
                <a:spcPts val="422"/>
              </a:spcBef>
              <a:spcAft>
                <a:spcPct val="0"/>
              </a:spcAft>
              <a:buNone/>
            </a:pPr>
            <a:endParaRPr lang="en-US" altLang="en-US" sz="1200" b="1" dirty="0" smtClean="0">
              <a:solidFill>
                <a:srgbClr val="000000"/>
              </a:solidFill>
              <a:latin typeface="Arial" pitchFamily="34" charset="0"/>
              <a:ea typeface="ヒラギノ角ゴ ProN W3"/>
              <a:sym typeface="GillSans" pitchFamily="34" charset="0"/>
            </a:endParaRPr>
          </a:p>
          <a:p>
            <a:pPr algn="r" defTabSz="640147" eaLnBrk="1" fontAlgn="base" hangingPunct="1">
              <a:lnSpc>
                <a:spcPts val="1336"/>
              </a:lnSpc>
              <a:spcBef>
                <a:spcPts val="422"/>
              </a:spcBef>
              <a:spcAft>
                <a:spcPct val="0"/>
              </a:spcAft>
              <a:buNone/>
            </a:pPr>
            <a:r>
              <a:rPr lang="en-US" altLang="en-US" sz="1200" b="1" dirty="0" smtClean="0">
                <a:solidFill>
                  <a:srgbClr val="000000"/>
                </a:solidFill>
                <a:latin typeface="Arial" pitchFamily="34" charset="0"/>
                <a:ea typeface="ヒラギノ角ゴ ProN W3"/>
                <a:sym typeface="GillSans" pitchFamily="34" charset="0"/>
              </a:rPr>
              <a:t>Global/world </a:t>
            </a:r>
            <a:r>
              <a:rPr lang="en-US" altLang="en-US" sz="1200" b="1" dirty="0">
                <a:solidFill>
                  <a:srgbClr val="000000"/>
                </a:solidFill>
                <a:latin typeface="Arial" pitchFamily="34" charset="0"/>
                <a:ea typeface="ヒラギノ角ゴ ProN W3"/>
                <a:sym typeface="GillSans" pitchFamily="34" charset="0"/>
              </a:rPr>
              <a:t>culture studies</a:t>
            </a:r>
          </a:p>
          <a:p>
            <a:pPr algn="r" defTabSz="640147" eaLnBrk="1" fontAlgn="base" hangingPunct="1">
              <a:lnSpc>
                <a:spcPts val="1336"/>
              </a:lnSpc>
              <a:spcBef>
                <a:spcPts val="633"/>
              </a:spcBef>
              <a:spcAft>
                <a:spcPct val="0"/>
              </a:spcAft>
              <a:buNone/>
            </a:pPr>
            <a:r>
              <a:rPr lang="en-US" altLang="en-US" sz="1200" b="1" dirty="0">
                <a:solidFill>
                  <a:srgbClr val="000000"/>
                </a:solidFill>
                <a:latin typeface="Arial" pitchFamily="34" charset="0"/>
                <a:ea typeface="ヒラギノ角ゴ ProN W3"/>
                <a:sym typeface="GillSans" pitchFamily="34" charset="0"/>
              </a:rPr>
              <a:t>Orientations to liberal education, purpose/value</a:t>
            </a:r>
          </a:p>
          <a:p>
            <a:pPr algn="r" defTabSz="640147" eaLnBrk="1" fontAlgn="base" hangingPunct="1">
              <a:lnSpc>
                <a:spcPts val="1336"/>
              </a:lnSpc>
              <a:spcBef>
                <a:spcPts val="281"/>
              </a:spcBef>
              <a:spcAft>
                <a:spcPct val="0"/>
              </a:spcAft>
              <a:buNone/>
            </a:pPr>
            <a:r>
              <a:rPr lang="en-US" altLang="en-US" sz="1200" b="1" dirty="0">
                <a:solidFill>
                  <a:srgbClr val="000000"/>
                </a:solidFill>
                <a:latin typeface="Arial" pitchFamily="34" charset="0"/>
                <a:ea typeface="ヒラギノ角ゴ ProN W3"/>
                <a:sym typeface="GillSans" pitchFamily="34" charset="0"/>
              </a:rPr>
              <a:t>Diversity studies/ experiences</a:t>
            </a:r>
          </a:p>
          <a:p>
            <a:pPr algn="r" defTabSz="640147" eaLnBrk="1" fontAlgn="base" hangingPunct="1">
              <a:lnSpc>
                <a:spcPts val="1336"/>
              </a:lnSpc>
              <a:spcBef>
                <a:spcPts val="422"/>
              </a:spcBef>
              <a:spcAft>
                <a:spcPct val="0"/>
              </a:spcAft>
              <a:buNone/>
            </a:pPr>
            <a:endParaRPr lang="en-US" altLang="en-US" sz="1200" b="1" dirty="0" smtClean="0">
              <a:solidFill>
                <a:srgbClr val="000000"/>
              </a:solidFill>
              <a:latin typeface="Arial" pitchFamily="34" charset="0"/>
              <a:ea typeface="ヒラギノ角ゴ ProN W3"/>
              <a:sym typeface="GillSans" pitchFamily="34" charset="0"/>
            </a:endParaRPr>
          </a:p>
          <a:p>
            <a:pPr algn="r" defTabSz="640147" eaLnBrk="1" fontAlgn="base" hangingPunct="1">
              <a:lnSpc>
                <a:spcPts val="1336"/>
              </a:lnSpc>
              <a:spcBef>
                <a:spcPts val="422"/>
              </a:spcBef>
              <a:spcAft>
                <a:spcPct val="0"/>
              </a:spcAft>
              <a:buNone/>
            </a:pPr>
            <a:r>
              <a:rPr lang="en-US" altLang="en-US" sz="1200" b="1" dirty="0" smtClean="0">
                <a:solidFill>
                  <a:srgbClr val="000000"/>
                </a:solidFill>
                <a:latin typeface="Arial" pitchFamily="34" charset="0"/>
                <a:ea typeface="ヒラギノ角ゴ ProN W3"/>
                <a:sym typeface="GillSans" pitchFamily="34" charset="0"/>
              </a:rPr>
              <a:t>Service </a:t>
            </a:r>
            <a:r>
              <a:rPr lang="en-US" altLang="en-US" sz="1200" b="1" dirty="0">
                <a:solidFill>
                  <a:srgbClr val="000000"/>
                </a:solidFill>
                <a:latin typeface="Arial" pitchFamily="34" charset="0"/>
                <a:ea typeface="ヒラギノ角ゴ ProN W3"/>
                <a:sym typeface="GillSans" pitchFamily="34" charset="0"/>
              </a:rPr>
              <a:t>learning in courses</a:t>
            </a:r>
          </a:p>
          <a:p>
            <a:pPr algn="r" defTabSz="640147" eaLnBrk="1" fontAlgn="base" hangingPunct="1">
              <a:lnSpc>
                <a:spcPts val="1336"/>
              </a:lnSpc>
              <a:spcBef>
                <a:spcPts val="1406"/>
              </a:spcBef>
              <a:spcAft>
                <a:spcPct val="0"/>
              </a:spcAft>
              <a:buNone/>
            </a:pPr>
            <a:r>
              <a:rPr lang="en-US" altLang="en-US" sz="1200" b="1" dirty="0">
                <a:solidFill>
                  <a:srgbClr val="000000"/>
                </a:solidFill>
                <a:latin typeface="Arial" pitchFamily="34" charset="0"/>
                <a:ea typeface="ヒラギノ角ゴ ProN W3"/>
                <a:sym typeface="GillSans" pitchFamily="34" charset="0"/>
              </a:rPr>
              <a:t>Learning communities</a:t>
            </a:r>
          </a:p>
          <a:p>
            <a:pPr algn="r" defTabSz="640147" eaLnBrk="1" fontAlgn="base" hangingPunct="1">
              <a:lnSpc>
                <a:spcPts val="1336"/>
              </a:lnSpc>
              <a:spcBef>
                <a:spcPts val="1406"/>
              </a:spcBef>
              <a:spcAft>
                <a:spcPct val="0"/>
              </a:spcAft>
              <a:buNone/>
            </a:pPr>
            <a:r>
              <a:rPr lang="en-US" altLang="en-US" sz="1200" b="1" dirty="0">
                <a:solidFill>
                  <a:srgbClr val="000000"/>
                </a:solidFill>
                <a:latin typeface="Arial" pitchFamily="34" charset="0"/>
                <a:ea typeface="ヒラギノ角ゴ ProN W3"/>
                <a:sym typeface="GillSans" pitchFamily="34" charset="0"/>
              </a:rPr>
              <a:t>Undergraduate research</a:t>
            </a:r>
          </a:p>
          <a:p>
            <a:pPr algn="r" defTabSz="640147" eaLnBrk="1" fontAlgn="base" hangingPunct="1">
              <a:lnSpc>
                <a:spcPts val="1336"/>
              </a:lnSpc>
              <a:spcBef>
                <a:spcPts val="422"/>
              </a:spcBef>
              <a:spcAft>
                <a:spcPct val="0"/>
              </a:spcAft>
              <a:buNone/>
            </a:pPr>
            <a:r>
              <a:rPr lang="en-US" altLang="en-US" sz="1200" b="1" dirty="0">
                <a:solidFill>
                  <a:srgbClr val="000000"/>
                </a:solidFill>
                <a:latin typeface="Arial" pitchFamily="34" charset="0"/>
                <a:ea typeface="ヒラギノ角ゴ ProN W3"/>
                <a:sym typeface="GillSans" pitchFamily="34" charset="0"/>
              </a:rPr>
              <a:t>Practicums and </a:t>
            </a:r>
            <a:br>
              <a:rPr lang="en-US" altLang="en-US" sz="1200" b="1" dirty="0">
                <a:solidFill>
                  <a:srgbClr val="000000"/>
                </a:solidFill>
                <a:latin typeface="Arial" pitchFamily="34" charset="0"/>
                <a:ea typeface="ヒラギノ角ゴ ProN W3"/>
                <a:sym typeface="GillSans" pitchFamily="34" charset="0"/>
              </a:rPr>
            </a:br>
            <a:r>
              <a:rPr lang="en-US" altLang="en-US" sz="1200" b="1" dirty="0">
                <a:solidFill>
                  <a:srgbClr val="000000"/>
                </a:solidFill>
                <a:latin typeface="Arial" pitchFamily="34" charset="0"/>
                <a:ea typeface="ヒラギノ角ゴ ProN W3"/>
                <a:sym typeface="GillSans" pitchFamily="34" charset="0"/>
              </a:rPr>
              <a:t>supervised fieldwork</a:t>
            </a:r>
          </a:p>
          <a:p>
            <a:pPr algn="r" defTabSz="640147" eaLnBrk="1" fontAlgn="base" hangingPunct="1">
              <a:lnSpc>
                <a:spcPts val="1336"/>
              </a:lnSpc>
              <a:spcBef>
                <a:spcPts val="844"/>
              </a:spcBef>
              <a:spcAft>
                <a:spcPct val="0"/>
              </a:spcAft>
              <a:buNone/>
            </a:pPr>
            <a:r>
              <a:rPr lang="en-US" altLang="en-US" sz="1200" b="1" dirty="0">
                <a:solidFill>
                  <a:srgbClr val="000000"/>
                </a:solidFill>
                <a:latin typeface="Arial" pitchFamily="34" charset="0"/>
                <a:ea typeface="ヒラギノ角ゴ ProN W3"/>
                <a:sym typeface="GillSans" pitchFamily="34" charset="0"/>
              </a:rPr>
              <a:t>Internships</a:t>
            </a:r>
          </a:p>
          <a:p>
            <a:pPr algn="r" defTabSz="640147" eaLnBrk="1" fontAlgn="base" hangingPunct="1">
              <a:lnSpc>
                <a:spcPts val="1336"/>
              </a:lnSpc>
              <a:spcBef>
                <a:spcPts val="1406"/>
              </a:spcBef>
              <a:spcAft>
                <a:spcPct val="0"/>
              </a:spcAft>
              <a:buNone/>
            </a:pPr>
            <a:r>
              <a:rPr lang="en-US" altLang="en-US" sz="1200" b="1" dirty="0">
                <a:solidFill>
                  <a:srgbClr val="000000"/>
                </a:solidFill>
                <a:latin typeface="Arial" pitchFamily="34" charset="0"/>
                <a:ea typeface="ヒラギノ角ゴ ProN W3"/>
                <a:sym typeface="GillSans" pitchFamily="34" charset="0"/>
              </a:rPr>
              <a:t>Study abroad</a:t>
            </a:r>
          </a:p>
        </p:txBody>
      </p:sp>
      <p:pic>
        <p:nvPicPr>
          <p:cNvPr id="21513"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90830" y="6126973"/>
            <a:ext cx="2153171" cy="7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AC&amp;U">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GillSans"/>
        <a:ea typeface="ヒラギノ角ゴ ProN W3"/>
        <a:cs typeface=""/>
      </a:majorFont>
      <a:minorFont>
        <a:latin typeface="GillSans"/>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Sans" pitchFamily="-68" charset="0"/>
            <a:ea typeface="ヒラギノ角ゴ ProN W3" pitchFamily="-68" charset="-128"/>
            <a:sym typeface="GillSans" pitchFamily="-68"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Sans" pitchFamily="-68" charset="0"/>
            <a:ea typeface="ヒラギノ角ゴ ProN W3" pitchFamily="-68" charset="-128"/>
            <a:sym typeface="GillSans" pitchFamily="-6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ACU_template_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GillSans"/>
        <a:ea typeface="ヒラギノ角ゴ ProN W3"/>
        <a:cs typeface=""/>
      </a:majorFont>
      <a:minorFont>
        <a:latin typeface="GillSans"/>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Sans" pitchFamily="-68" charset="0"/>
            <a:ea typeface="ヒラギノ角ゴ ProN W3" pitchFamily="-68" charset="-128"/>
            <a:sym typeface="GillSans" pitchFamily="-68"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Sans" pitchFamily="-68" charset="0"/>
            <a:ea typeface="ヒラギノ角ゴ ProN W3" pitchFamily="-68" charset="-128"/>
            <a:sym typeface="GillSans" pitchFamily="-6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ACU_template_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GillSans"/>
        <a:ea typeface="ヒラギノ角ゴ ProN W3"/>
        <a:cs typeface=""/>
      </a:majorFont>
      <a:minorFont>
        <a:latin typeface="GillSans"/>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Sans" pitchFamily="-68" charset="0"/>
            <a:ea typeface="ヒラギノ角ゴ ProN W3" pitchFamily="-68" charset="-128"/>
            <a:sym typeface="GillSans" pitchFamily="-68"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Sans" pitchFamily="-68" charset="0"/>
            <a:ea typeface="ヒラギノ角ゴ ProN W3" pitchFamily="-68" charset="-128"/>
            <a:sym typeface="GillSans" pitchFamily="-6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AACU_template_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GillSans"/>
        <a:ea typeface="ヒラギノ角ゴ ProN W3"/>
        <a:cs typeface=""/>
      </a:majorFont>
      <a:minorFont>
        <a:latin typeface="GillSans"/>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Sans" pitchFamily="-68" charset="0"/>
            <a:ea typeface="ヒラギノ角ゴ ProN W3" pitchFamily="-68" charset="-128"/>
            <a:sym typeface="GillSans" pitchFamily="-68"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Sans" pitchFamily="-68" charset="0"/>
            <a:ea typeface="ヒラギノ角ゴ ProN W3" pitchFamily="-68" charset="-128"/>
            <a:sym typeface="GillSans" pitchFamily="-6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AACU_template_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GillSans"/>
        <a:ea typeface="ヒラギノ角ゴ ProN W3"/>
        <a:cs typeface=""/>
      </a:majorFont>
      <a:minorFont>
        <a:latin typeface="GillSans"/>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Sans" pitchFamily="-68" charset="0"/>
            <a:ea typeface="ヒラギノ角ゴ ProN W3" pitchFamily="-68" charset="-128"/>
            <a:sym typeface="GillSans" pitchFamily="-68"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Sans" pitchFamily="-68" charset="0"/>
            <a:ea typeface="ヒラギノ角ゴ ProN W3" pitchFamily="-68" charset="-128"/>
            <a:sym typeface="GillSans" pitchFamily="-6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ACU_template_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GillSans"/>
        <a:ea typeface="ヒラギノ角ゴ ProN W3"/>
        <a:cs typeface=""/>
      </a:majorFont>
      <a:minorFont>
        <a:latin typeface="GillSans"/>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Sans" pitchFamily="-68" charset="0"/>
            <a:ea typeface="ヒラギノ角ゴ ProN W3" pitchFamily="-68" charset="-128"/>
            <a:sym typeface="GillSans" pitchFamily="-68"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Sans" pitchFamily="-68" charset="0"/>
            <a:ea typeface="ヒラギノ角ゴ ProN W3" pitchFamily="-68" charset="-128"/>
            <a:sym typeface="GillSans" pitchFamily="-6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rt blue yellow red">
    <a:dk1>
      <a:srgbClr val="000000"/>
    </a:dk1>
    <a:lt1>
      <a:srgbClr val="FFFFFF"/>
    </a:lt1>
    <a:dk2>
      <a:srgbClr val="000000"/>
    </a:dk2>
    <a:lt2>
      <a:srgbClr val="808080"/>
    </a:lt2>
    <a:accent1>
      <a:srgbClr val="000099"/>
    </a:accent1>
    <a:accent2>
      <a:srgbClr val="6699FF"/>
    </a:accent2>
    <a:accent3>
      <a:srgbClr val="FFC000"/>
    </a:accent3>
    <a:accent4>
      <a:srgbClr val="CC0000"/>
    </a:accent4>
    <a:accent5>
      <a:srgbClr val="FF9596"/>
    </a:accent5>
    <a:accent6>
      <a:srgbClr val="5C8AE7"/>
    </a:accent6>
    <a:hlink>
      <a:srgbClr val="00B050"/>
    </a:hlink>
    <a:folHlink>
      <a:srgbClr val="92D05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Hart blue yellow red">
    <a:dk1>
      <a:srgbClr val="000000"/>
    </a:dk1>
    <a:lt1>
      <a:srgbClr val="FFFFFF"/>
    </a:lt1>
    <a:dk2>
      <a:srgbClr val="000000"/>
    </a:dk2>
    <a:lt2>
      <a:srgbClr val="808080"/>
    </a:lt2>
    <a:accent1>
      <a:srgbClr val="000099"/>
    </a:accent1>
    <a:accent2>
      <a:srgbClr val="6699FF"/>
    </a:accent2>
    <a:accent3>
      <a:srgbClr val="FFC000"/>
    </a:accent3>
    <a:accent4>
      <a:srgbClr val="CC0000"/>
    </a:accent4>
    <a:accent5>
      <a:srgbClr val="FF9596"/>
    </a:accent5>
    <a:accent6>
      <a:srgbClr val="5C8AE7"/>
    </a:accent6>
    <a:hlink>
      <a:srgbClr val="00B050"/>
    </a:hlink>
    <a:folHlink>
      <a:srgbClr val="92D05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Hart blue yellow red">
    <a:dk1>
      <a:srgbClr val="000000"/>
    </a:dk1>
    <a:lt1>
      <a:srgbClr val="FFFFFF"/>
    </a:lt1>
    <a:dk2>
      <a:srgbClr val="000000"/>
    </a:dk2>
    <a:lt2>
      <a:srgbClr val="808080"/>
    </a:lt2>
    <a:accent1>
      <a:srgbClr val="000099"/>
    </a:accent1>
    <a:accent2>
      <a:srgbClr val="6699FF"/>
    </a:accent2>
    <a:accent3>
      <a:srgbClr val="FFC000"/>
    </a:accent3>
    <a:accent4>
      <a:srgbClr val="CC0000"/>
    </a:accent4>
    <a:accent5>
      <a:srgbClr val="FF9596"/>
    </a:accent5>
    <a:accent6>
      <a:srgbClr val="5C8AE7"/>
    </a:accent6>
    <a:hlink>
      <a:srgbClr val="00B050"/>
    </a:hlink>
    <a:folHlink>
      <a:srgbClr val="92D05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Hart blue yellow red">
    <a:dk1>
      <a:srgbClr val="000000"/>
    </a:dk1>
    <a:lt1>
      <a:srgbClr val="FFFFFF"/>
    </a:lt1>
    <a:dk2>
      <a:srgbClr val="000000"/>
    </a:dk2>
    <a:lt2>
      <a:srgbClr val="808080"/>
    </a:lt2>
    <a:accent1>
      <a:srgbClr val="000099"/>
    </a:accent1>
    <a:accent2>
      <a:srgbClr val="6699FF"/>
    </a:accent2>
    <a:accent3>
      <a:srgbClr val="FFC000"/>
    </a:accent3>
    <a:accent4>
      <a:srgbClr val="CC0000"/>
    </a:accent4>
    <a:accent5>
      <a:srgbClr val="FF9596"/>
    </a:accent5>
    <a:accent6>
      <a:srgbClr val="5C8AE7"/>
    </a:accent6>
    <a:hlink>
      <a:srgbClr val="00B050"/>
    </a:hlink>
    <a:folHlink>
      <a:srgbClr val="92D05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1416</TotalTime>
  <Words>3579</Words>
  <Application>Microsoft Macintosh PowerPoint</Application>
  <PresentationFormat>On-screen Show (4:3)</PresentationFormat>
  <Paragraphs>694</Paragraphs>
  <Slides>65</Slides>
  <Notes>55</Notes>
  <HiddenSlides>0</HiddenSlides>
  <MMClips>0</MMClips>
  <ScaleCrop>false</ScaleCrop>
  <HeadingPairs>
    <vt:vector size="6" baseType="variant">
      <vt:variant>
        <vt:lpstr>Theme</vt:lpstr>
      </vt:variant>
      <vt:variant>
        <vt:i4>22</vt:i4>
      </vt:variant>
      <vt:variant>
        <vt:lpstr>Embedded OLE Servers</vt:lpstr>
      </vt:variant>
      <vt:variant>
        <vt:i4>2</vt:i4>
      </vt:variant>
      <vt:variant>
        <vt:lpstr>Slide Titles</vt:lpstr>
      </vt:variant>
      <vt:variant>
        <vt:i4>65</vt:i4>
      </vt:variant>
    </vt:vector>
  </HeadingPairs>
  <TitlesOfParts>
    <vt:vector size="89" baseType="lpstr">
      <vt:lpstr>AAC&amp;U</vt:lpstr>
      <vt:lpstr>Office Theme</vt:lpstr>
      <vt:lpstr>1_AACU_template_2</vt:lpstr>
      <vt:lpstr>2_AACU_template_2</vt:lpstr>
      <vt:lpstr>3_AACU_template_2</vt:lpstr>
      <vt:lpstr>4_AACU_template_2</vt:lpstr>
      <vt:lpstr>AACU_template_2</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Excel.Chart.8</vt:lpstr>
      <vt:lpstr>Chart</vt:lpstr>
      <vt:lpstr>WELCOME!</vt:lpstr>
      <vt:lpstr>Re-Imagining Higher Education General Education</vt:lpstr>
      <vt:lpstr>AAC&amp;U Members on Recent Trends  in General Education Design, Learning Outcomes, and Teaching Approaches</vt:lpstr>
      <vt:lpstr>Profile of the Sample</vt:lpstr>
      <vt:lpstr>Most AAC&amp;U member institutions have a common set of learning outcomes for all of their undergraduate students.</vt:lpstr>
      <vt:lpstr>AAC&amp;U members with common learning outcomes have outcomes that apply to a broad range of skills and knowledge areas; significant consensus exists on outcome areas.</vt:lpstr>
      <vt:lpstr>PowerPoint Presentation</vt:lpstr>
      <vt:lpstr>Educational leaders at institutions with common learning outcomes do not report that students have a greater understanding of these goals in 2015 than they did in 2008.</vt:lpstr>
      <vt:lpstr>Many institutions are implementing evidence-based practices, and they are most likely to require those that support the successful transition to college. </vt:lpstr>
      <vt:lpstr>The majority of AAC&amp;U member institutions continue to say that general education is more of a priority than it was five years ago.</vt:lpstr>
      <vt:lpstr>Institutions are placing greater emphasis on integration of knowledge, skills, and application than on broad knowledge acquisition in their general education programs.</vt:lpstr>
      <vt:lpstr>Few institutions describe their general education programs as coherent or having structured pathways.</vt:lpstr>
      <vt:lpstr>The majority of institutions use a distribution model with addition-al integrative features.  Fewer use only a distribution model in 2015 than did so in 2008.</vt:lpstr>
      <vt:lpstr>Institutions incorporate various general education program design elements.</vt:lpstr>
      <vt:lpstr>Proportions of Member Institutions that Assess Learning Outcomes in Departments</vt:lpstr>
      <vt:lpstr>Assessing Cumulative Learning Outcomes in General Education</vt:lpstr>
      <vt:lpstr>Member institutions use a variety of methods to assess student learning outcomes in general education.</vt:lpstr>
      <vt:lpstr>Use of Rubrics to Assess General Education Learning Outcomes Increases; Use of General Skills Tests Decreases</vt:lpstr>
      <vt:lpstr>THE LEAP CHALLENGE, General Education AND SIGNATURE WORK</vt:lpstr>
      <vt:lpstr>SOME CONTEXT</vt:lpstr>
      <vt:lpstr>PowerPoint Presentation</vt:lpstr>
      <vt:lpstr>Integrative and Applied Learning— ”The 21st-Century Liberal Art” </vt:lpstr>
      <vt:lpstr>Faculty/Staff/Educational Professionals</vt:lpstr>
      <vt:lpstr> Admiring the Problem or  Equity-Mindedness</vt:lpstr>
      <vt:lpstr>Digital</vt:lpstr>
      <vt:lpstr>PowerPoint Presentation</vt:lpstr>
      <vt:lpstr>Signature Work</vt:lpstr>
      <vt:lpstr>Knowing, Connecting, Doing</vt:lpstr>
      <vt:lpstr>Why “signature”?</vt:lpstr>
      <vt:lpstr>Signature Work and High-Impact Practices</vt:lpstr>
      <vt:lpstr>Elements of Signature Work</vt:lpstr>
      <vt:lpstr>Signature Work Matters Because . . . </vt:lpstr>
      <vt:lpstr>Signature Work Matters Because . . . </vt:lpstr>
      <vt:lpstr>Signature Work Matters Because . . . </vt:lpstr>
      <vt:lpstr>Signature Work Matters Because . . . </vt:lpstr>
      <vt:lpstr>Signature Work Matters Because . . .</vt:lpstr>
      <vt:lpstr>How Are Students Prepared to Accomplish Signature Work?</vt:lpstr>
      <vt:lpstr>General Education Maps and Markers</vt:lpstr>
      <vt:lpstr>PowerPoint Presentation</vt:lpstr>
      <vt:lpstr>GEMs Curriculum Design Principles</vt:lpstr>
      <vt:lpstr>GEMs Curriculum Design Principles</vt:lpstr>
      <vt:lpstr>GEMs Curriculum Design Principles</vt:lpstr>
      <vt:lpstr>GEMs Curriculum Design Principles</vt:lpstr>
      <vt:lpstr>GEMs Curriculum Design Principles</vt:lpstr>
      <vt:lpstr>   A Few Examples of Research or Study Questions</vt:lpstr>
      <vt:lpstr>PowerPoint Presentation</vt:lpstr>
      <vt:lpstr>The Key Elements for a Compelling Quality Framework Already Are in Hand</vt:lpstr>
      <vt:lpstr>Main points</vt:lpstr>
      <vt:lpstr>PowerPoint Presentation</vt:lpstr>
      <vt:lpstr>PowerPoint Presentation</vt:lpstr>
      <vt:lpstr>PowerPoint Presentation</vt:lpstr>
      <vt:lpstr>Positioning Integration in the Student’s Experience</vt:lpstr>
      <vt:lpstr>Prior Learning Questionnaire</vt:lpstr>
      <vt:lpstr>Prior Learning Questionnaire</vt:lpstr>
      <vt:lpstr>Prior Learning Questionnaire</vt:lpstr>
      <vt:lpstr>Prior Learning Questionnaire</vt:lpstr>
      <vt:lpstr>Prior Learning Uses</vt:lpstr>
      <vt:lpstr>Early Term Questionnaire</vt:lpstr>
      <vt:lpstr>Early Term Questions</vt:lpstr>
      <vt:lpstr>Early Term Impact Study</vt:lpstr>
      <vt:lpstr>Early Term Impact Study</vt:lpstr>
      <vt:lpstr>Examples of How Early Term Assessment Used</vt:lpstr>
      <vt:lpstr>A Guided Curricular Pathway</vt:lpstr>
      <vt:lpstr>Campus Examples of Best Practices</vt:lpstr>
      <vt:lpstr>Learning – Integrative and Problem-Based</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LEAP CHALLENGE AND SIGNATURE WORK</dc:title>
  <dc:creator>Kathy Wolfe</dc:creator>
  <cp:lastModifiedBy>Stephen Ehrmann</cp:lastModifiedBy>
  <cp:revision>148</cp:revision>
  <cp:lastPrinted>2016-01-07T18:54:42Z</cp:lastPrinted>
  <dcterms:created xsi:type="dcterms:W3CDTF">2015-12-01T14:43:39Z</dcterms:created>
  <dcterms:modified xsi:type="dcterms:W3CDTF">2016-02-29T17:43:01Z</dcterms:modified>
</cp:coreProperties>
</file>